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779"/>
    <a:srgbClr val="C01422"/>
    <a:srgbClr val="606060"/>
    <a:srgbClr val="9D9D9C"/>
    <a:srgbClr val="413C3B"/>
    <a:srgbClr val="EDEDED"/>
    <a:srgbClr val="3C3C3B"/>
    <a:srgbClr val="F2A20F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"/>
    <p:restoredTop sz="96038"/>
  </p:normalViewPr>
  <p:slideViewPr>
    <p:cSldViewPr snapToGrid="0" snapToObjects="1">
      <p:cViewPr>
        <p:scale>
          <a:sx n="395" d="100"/>
          <a:sy n="395" d="100"/>
        </p:scale>
        <p:origin x="-115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D34F-417C-AE4D-A296-57DC498886C3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9775-2EC1-1643-B165-0F4037133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97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00736-5EA1-724E-9DA7-54484B907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9BA4B4-1332-8943-83D6-C653B3E9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945ED8-445C-FE45-8587-5ED6DAED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106BFC-AC66-1A48-BD43-C1BEB31E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75F6D8-CC7A-0647-B88D-BF269D36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13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00BB4-4BE1-D749-BB16-C38037C4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899929-8C3C-BE4F-8D5F-0B368119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E993B5-F419-3B45-B5C9-47596C68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A62634-D625-B049-B36C-13444D39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D8FD9D-BB7D-994D-AB25-73E593DD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55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A1AAA8B-ABF9-F748-8915-29608D29A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7999D9-0743-BA4E-8105-B13A7690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495DC4-74DD-8D47-A3C8-489312B9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A7A8F0-094E-B64D-B62E-D9119FDD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0B6255-87F6-464C-A9D5-08FB8786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60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1BB7F-B071-D149-B6B1-1C66A7E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A5EC3F-D301-DD48-B464-B83DA8A2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26216A-7D4D-E348-9C93-0AAA4EB8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05C2ED-13F7-ED42-90E3-D8063680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254899-8356-8A4B-9FB5-1059A903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63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66AEA-B3C6-2E41-B663-030EA636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6AB6E5-4279-AB44-B040-0EE18B6E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BF0A51-E286-4542-9AF4-BE3E251E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1AF7AE-6532-7B40-BD61-CBAACADA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74342C-DCCA-1742-BFCE-E8BB75A4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4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D8457-4ADC-9648-B5FB-5B26F94D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15D3A-D49C-B04A-80B6-0DE4D5706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295A65-450B-5D44-A07D-F4614FE4B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88E6EB-E8AE-BE4C-AD00-A173E15E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EBACDB-DCF2-0C40-80CA-36F9F896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319B3A-58B4-3D4E-A3D3-45D34908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6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D07EE-C0A5-8C48-A7EC-72B1DDD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E2D3BB-7762-CF46-805B-DCDA1489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291E7A-5716-8541-ACF2-69C850A44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DBC725-838A-B54B-9A2F-B4F9B90A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255A36-FB89-2B4E-A85F-1DC7402BE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D894CA-117D-4844-8B86-8893B3AD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4DD826E-00C7-7647-B54D-6A915217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4034F10-ED48-504C-B122-44A5A4B4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7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566D5-C519-664C-9D77-F63C01B6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4104F2-5417-C445-BC6D-B7CCF7EE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258EE4-AACA-EA4E-86AC-B4F08B17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4FE6859-C8E3-3D4E-BD5C-C98F7B72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47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3412E8-551F-AB43-B41B-BF1D9339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13F31A8-C331-9A43-B863-A9E55567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BFF5DD-623A-CB42-A5BB-A259AB7D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8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19021-04D2-534F-817D-44EAD872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8BF58-5BAE-E245-BD37-DA2C3BF7F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29FE48-44CA-A241-AB28-BBCAF1748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831B05-4D43-AC4C-821C-BBF70DFE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E87433-72AF-4849-A45B-91CD6E37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E9A5A7-8C26-474C-933C-77AF9D49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53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12C1E-2506-FD49-9B86-0E081A41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B29314-3561-7C4F-B77E-3A0358E41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03512D-D811-284B-9B7F-C6A171C6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183B87-E4CB-E942-893B-168A8A90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884435-23D0-7842-82E9-82118BEF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2AD7E0-D4AA-2545-9C00-C0A27B19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6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8E6B2F9-291C-5848-9EF7-1EAF277D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844749-CF95-474B-BE0B-4F2130D0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612289-B8F6-374A-85EF-549BE902F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928B-91DF-8443-AC68-CB05F3F1656F}" type="datetimeFigureOut">
              <a:rPr lang="pl-PL" smtClean="0"/>
              <a:t>06.07.2022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DD5FDD-9A1B-7341-ABC2-9FEB39A78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292D30-B915-CE41-87DD-A4DF8ADA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>
            <a:extLst>
              <a:ext uri="{FF2B5EF4-FFF2-40B4-BE49-F238E27FC236}">
                <a16:creationId xmlns:a16="http://schemas.microsoft.com/office/drawing/2014/main" id="{05C18C66-BE88-F141-86A4-E85C44AE91FA}"/>
              </a:ext>
            </a:extLst>
          </p:cNvPr>
          <p:cNvGrpSpPr/>
          <p:nvPr/>
        </p:nvGrpSpPr>
        <p:grpSpPr>
          <a:xfrm>
            <a:off x="4660692" y="456266"/>
            <a:ext cx="1252016" cy="142043"/>
            <a:chOff x="4660692" y="456266"/>
            <a:chExt cx="1252016" cy="142043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75EFA76C-A79C-B744-A3F5-984016FF7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692" y="519343"/>
              <a:ext cx="1252016" cy="7944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A390CB6F-AD4A-1E46-9675-1C2F980F291C}"/>
                </a:ext>
              </a:extLst>
            </p:cNvPr>
            <p:cNvCxnSpPr/>
            <p:nvPr/>
          </p:nvCxnSpPr>
          <p:spPr>
            <a:xfrm>
              <a:off x="5912708" y="45626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5211729-48F2-7E4B-949B-651DDA477AB3}"/>
              </a:ext>
            </a:extLst>
          </p:cNvPr>
          <p:cNvSpPr txBox="1"/>
          <p:nvPr/>
        </p:nvSpPr>
        <p:spPr>
          <a:xfrm>
            <a:off x="5470072" y="1894114"/>
            <a:ext cx="5543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 err="1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</a:t>
            </a:r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100" b="1" dirty="0" err="1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Ipsum</a:t>
            </a:r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r>
              <a:rPr lang="pl-PL" sz="4100" b="1" dirty="0" err="1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pl-PL" sz="4100" b="1" dirty="0" err="1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endParaRPr lang="pl-PL" sz="4100" b="1" dirty="0">
              <a:solidFill>
                <a:srgbClr val="C0142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2F500A-F639-C746-83B2-BA76C068E7B9}"/>
              </a:ext>
            </a:extLst>
          </p:cNvPr>
          <p:cNvSpPr txBox="1"/>
          <p:nvPr/>
        </p:nvSpPr>
        <p:spPr>
          <a:xfrm>
            <a:off x="5470073" y="4361750"/>
            <a:ext cx="5543548" cy="11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20"/>
              </a:lnSpc>
            </a:pP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elit,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incididunt</a:t>
            </a: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pl-PL" sz="1500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magna</a:t>
            </a: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ad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veniam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nostrud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exercitation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ullamco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laboris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nisi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aliquip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ex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commodo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 </a:t>
            </a: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DB108BC1-F9BE-014F-8917-AA8DB363DA7D}"/>
              </a:ext>
            </a:extLst>
          </p:cNvPr>
          <p:cNvGrpSpPr/>
          <p:nvPr/>
        </p:nvGrpSpPr>
        <p:grpSpPr>
          <a:xfrm>
            <a:off x="9658905" y="506027"/>
            <a:ext cx="1904260" cy="6004480"/>
            <a:chOff x="9658905" y="506027"/>
            <a:chExt cx="1904260" cy="6004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B9B298CE-99EE-C941-90EA-4C9B29F330C8}"/>
                </a:ext>
              </a:extLst>
            </p:cNvPr>
            <p:cNvCxnSpPr/>
            <p:nvPr/>
          </p:nvCxnSpPr>
          <p:spPr>
            <a:xfrm>
              <a:off x="9658905" y="6431872"/>
              <a:ext cx="1899821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8A251E88-A3C3-4C4F-819A-F31C5990E78C}"/>
                </a:ext>
              </a:extLst>
            </p:cNvPr>
            <p:cNvCxnSpPr>
              <a:cxnSpLocks/>
            </p:cNvCxnSpPr>
            <p:nvPr/>
          </p:nvCxnSpPr>
          <p:spPr>
            <a:xfrm>
              <a:off x="11563165" y="506027"/>
              <a:ext cx="0" cy="592584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12EAD400-6E47-A848-86D2-917037633EA6}"/>
                </a:ext>
              </a:extLst>
            </p:cNvPr>
            <p:cNvCxnSpPr/>
            <p:nvPr/>
          </p:nvCxnSpPr>
          <p:spPr>
            <a:xfrm>
              <a:off x="10861829" y="519343"/>
              <a:ext cx="69689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F267435-9DE0-4A40-8037-3980BA25DAA1}"/>
                </a:ext>
              </a:extLst>
            </p:cNvPr>
            <p:cNvCxnSpPr/>
            <p:nvPr/>
          </p:nvCxnSpPr>
          <p:spPr>
            <a:xfrm>
              <a:off x="9663344" y="6355148"/>
              <a:ext cx="0" cy="155359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Obraz 7" descr="Obraz zawierający zewnętrzne, budynek, podłoże, stare&#10;&#10;Opis wygenerowany automatycznie">
            <a:extLst>
              <a:ext uri="{FF2B5EF4-FFF2-40B4-BE49-F238E27FC236}">
                <a16:creationId xmlns:a16="http://schemas.microsoft.com/office/drawing/2014/main" id="{30F1D094-1716-9344-96BB-78528E566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660693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102002F-BCEF-49D3-1934-49BC8BC84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12" y="265504"/>
            <a:ext cx="4217402" cy="5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AEB70DD-BA4A-964E-8F42-690D07912A92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65BCCC5-7FCF-764A-99DB-2FB7B697FD49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54FDA15-E859-4146-B7D8-431C83338D68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C80836-2B9F-1A45-9731-4862FF0B3451}"/>
              </a:ext>
            </a:extLst>
          </p:cNvPr>
          <p:cNvSpPr txBox="1"/>
          <p:nvPr/>
        </p:nvSpPr>
        <p:spPr>
          <a:xfrm>
            <a:off x="1026088" y="1005840"/>
            <a:ext cx="5543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Lorem</a:t>
            </a:r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100" b="1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ipsum</a:t>
            </a:r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100" b="1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endParaRPr lang="pl-PL" sz="4100" b="1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Sit </a:t>
            </a:r>
            <a:r>
              <a:rPr lang="pl-PL" sz="4100" b="1" dirty="0" err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7789111-DF7F-0F49-B73D-1A6C466ACB75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60FAAA6-829E-2E44-93F0-8D431459085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7241C8E-4555-CF41-A198-3A75402892F1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7E9C994E-BAA0-AA4E-B08F-986B97ED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888" y="2525473"/>
            <a:ext cx="384021" cy="3840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B844F87-47DD-C941-B243-0A500606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16" y="3468071"/>
            <a:ext cx="384021" cy="38402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D7FE979-71EA-8545-BA3A-29B65506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16" y="4394555"/>
            <a:ext cx="384021" cy="38402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49B4AD-2D67-C944-8F20-931D45191631}"/>
              </a:ext>
            </a:extLst>
          </p:cNvPr>
          <p:cNvSpPr txBox="1"/>
          <p:nvPr/>
        </p:nvSpPr>
        <p:spPr>
          <a:xfrm>
            <a:off x="6652134" y="3504391"/>
            <a:ext cx="42199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Excepteur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occaecat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cupidatat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proident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sunt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culpa qui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officia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deserunt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mollit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anim id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laborum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FF0E50F-128D-A447-A1C2-954E192A9023}"/>
              </a:ext>
            </a:extLst>
          </p:cNvPr>
          <p:cNvSpPr txBox="1"/>
          <p:nvPr/>
        </p:nvSpPr>
        <p:spPr>
          <a:xfrm>
            <a:off x="6652134" y="2533392"/>
            <a:ext cx="421995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Duis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aute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irure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reprehenderit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voluptate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velit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esse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cillum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fugiat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nulla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pariatur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2C26783-EBB2-444B-8B7F-C71FE3F01975}"/>
              </a:ext>
            </a:extLst>
          </p:cNvPr>
          <p:cNvSpPr txBox="1"/>
          <p:nvPr/>
        </p:nvSpPr>
        <p:spPr>
          <a:xfrm>
            <a:off x="6652133" y="4454642"/>
            <a:ext cx="42199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perspiciatis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omnis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iste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natus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error sit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voluptatem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accusantium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doloremque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laudantium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72900E25-B4FE-534A-AD6A-3DA94423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647"/>
            <a:ext cx="5239864" cy="32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09037"/>
            <a:ext cx="3093457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5679928" y="6288055"/>
            <a:ext cx="6512072" cy="142043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1F586F7-037A-A742-9637-3AAA8F59FDD0}"/>
              </a:ext>
            </a:extLst>
          </p:cNvPr>
          <p:cNvGrpSpPr/>
          <p:nvPr/>
        </p:nvGrpSpPr>
        <p:grpSpPr>
          <a:xfrm>
            <a:off x="1010729" y="1252784"/>
            <a:ext cx="10198004" cy="3800881"/>
            <a:chOff x="1009462" y="1009102"/>
            <a:chExt cx="10198004" cy="3800881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5D3A8089-1B7D-3E4E-94CC-79B9ADA6F8EC}"/>
                </a:ext>
              </a:extLst>
            </p:cNvPr>
            <p:cNvSpPr txBox="1"/>
            <p:nvPr/>
          </p:nvSpPr>
          <p:spPr>
            <a:xfrm>
              <a:off x="1009462" y="1009102"/>
              <a:ext cx="5543549" cy="198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100" b="1" dirty="0" err="1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Lorem</a:t>
              </a:r>
              <a:r>
                <a:rPr lang="pl-PL" sz="4100" b="1" dirty="0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pl-PL" sz="4100" b="1" dirty="0" err="1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ipsum</a:t>
              </a:r>
              <a:r>
                <a:rPr lang="pl-PL" sz="4100" b="1" dirty="0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pl-PL" sz="4100" b="1" dirty="0" err="1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dolor</a:t>
              </a:r>
              <a:r>
                <a:rPr lang="pl-PL" sz="4100" b="1" dirty="0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sit </a:t>
              </a:r>
              <a:r>
                <a:rPr lang="pl-PL" sz="4100" b="1" dirty="0" err="1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amet</a:t>
              </a:r>
              <a:r>
                <a:rPr lang="pl-PL" sz="4100" b="1" dirty="0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pl-PL" sz="4100" b="1" dirty="0" err="1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consectetur</a:t>
              </a:r>
              <a:r>
                <a:rPr lang="pl-PL" sz="4100" b="1" dirty="0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pl-PL" sz="4100" b="1" dirty="0" err="1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adipiscing</a:t>
              </a:r>
              <a:r>
                <a:rPr lang="pl-PL" sz="4100" b="1" dirty="0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elit</a:t>
              </a: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021924C2-E91A-C44D-A899-DE079754372F}"/>
                </a:ext>
              </a:extLst>
            </p:cNvPr>
            <p:cNvSpPr txBox="1"/>
            <p:nvPr/>
          </p:nvSpPr>
          <p:spPr>
            <a:xfrm>
              <a:off x="1009462" y="3511551"/>
              <a:ext cx="10198004" cy="1298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860"/>
                </a:lnSpc>
              </a:pPr>
              <a:r>
                <a:rPr lang="pl-PL" sz="150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Totam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rem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aperiam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eaque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ipsa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quae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ab illo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inventore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veritatis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quasi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architecto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beatae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vitae dicta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sunt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explicabo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Nemo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ipsam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voluptatem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voluptas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aspernatur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aut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odit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aut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fugit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sed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consequuntur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magni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dolores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eos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ratione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voluptatem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sequi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nesciunt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quisquam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velit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sed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numquam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eius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modi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tempora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incidunt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labore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magnam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aliquam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quaerat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pl-PL" sz="1500" dirty="0" err="1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voluptatem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endParaRPr lang="pl-PL" dirty="0">
                <a:solidFill>
                  <a:srgbClr val="263779"/>
                </a:solidFill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218546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pic>
        <p:nvPicPr>
          <p:cNvPr id="6" name="Obraz 5" descr="Obraz zawierający budynek, niebo, zewnętrzne, miasto&#10;&#10;Opis wygenerowany automatycznie">
            <a:extLst>
              <a:ext uri="{FF2B5EF4-FFF2-40B4-BE49-F238E27FC236}">
                <a16:creationId xmlns:a16="http://schemas.microsoft.com/office/drawing/2014/main" id="{094386CF-EB90-8C4A-A7DD-84B1C4EE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966" y="7819"/>
            <a:ext cx="4052033" cy="24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088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193</Words>
  <Application>Microsoft Macintosh PowerPoint</Application>
  <PresentationFormat>Panoramiczny</PresentationFormat>
  <Paragraphs>13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Lato Black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Szczesniak</dc:creator>
  <cp:lastModifiedBy>Natalia Szczesniak</cp:lastModifiedBy>
  <cp:revision>22</cp:revision>
  <dcterms:created xsi:type="dcterms:W3CDTF">2022-04-01T12:42:11Z</dcterms:created>
  <dcterms:modified xsi:type="dcterms:W3CDTF">2022-07-06T09:17:33Z</dcterms:modified>
</cp:coreProperties>
</file>