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5"/>
  </p:notesMasterIdLst>
  <p:sldIdLst>
    <p:sldId id="260" r:id="rId2"/>
    <p:sldId id="261" r:id="rId3"/>
    <p:sldId id="262" r:id="rId4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63779"/>
    <a:srgbClr val="C01422"/>
    <a:srgbClr val="606060"/>
    <a:srgbClr val="9D9D9C"/>
    <a:srgbClr val="413C3B"/>
    <a:srgbClr val="EDEDED"/>
    <a:srgbClr val="3C3C3B"/>
    <a:srgbClr val="F2A20F"/>
    <a:srgbClr val="57575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58"/>
    <p:restoredTop sz="96038"/>
  </p:normalViewPr>
  <p:slideViewPr>
    <p:cSldViewPr snapToGrid="0" snapToObjects="1">
      <p:cViewPr>
        <p:scale>
          <a:sx n="395" d="100"/>
          <a:sy n="395" d="100"/>
        </p:scale>
        <p:origin x="-11584" y="1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0B0D34F-417C-AE4D-A296-57DC498886C3}" type="datetimeFigureOut">
              <a:rPr lang="pl-PL" smtClean="0"/>
              <a:t>06.07.2022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9629775-2EC1-1643-B165-0F403713349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239762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E100736-5EA1-724E-9DA7-54484B90703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F49BA4B4-1332-8943-83D6-C653B3E9D14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91945ED8-445C-FE45-8587-5ED6DAED02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BE928B-91DF-8443-AC68-CB05F3F1656F}" type="datetimeFigureOut">
              <a:rPr lang="pl-PL" smtClean="0"/>
              <a:t>06.07.2022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92106BFC-AC66-1A48-BD43-C1BEB31E43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DB75F6D8-CC7A-0647-B88D-BF269D3680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0E9AE8-95DE-8241-9F6C-E6E8F7EB6DC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081397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8000BB4-4BE1-D749-BB16-C38037C4C4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0D899929-8C3C-BE4F-8D5F-0B368119A7F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D3E993B5-F419-3B45-B5C9-47596C6819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BE928B-91DF-8443-AC68-CB05F3F1656F}" type="datetimeFigureOut">
              <a:rPr lang="pl-PL" smtClean="0"/>
              <a:t>06.07.2022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76A62634-D625-B049-B36C-13444D3903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3CD8FD9D-BB7D-994D-AB25-73E593DDB2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0E9AE8-95DE-8241-9F6C-E6E8F7EB6DC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905505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>
            <a:extLst>
              <a:ext uri="{FF2B5EF4-FFF2-40B4-BE49-F238E27FC236}">
                <a16:creationId xmlns:a16="http://schemas.microsoft.com/office/drawing/2014/main" id="{8A1AAA8B-ABF9-F748-8915-29608D29A54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D57999D9-0743-BA4E-8105-B13A7690683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6B495DC4-74DD-8D47-A3C8-489312B987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BE928B-91DF-8443-AC68-CB05F3F1656F}" type="datetimeFigureOut">
              <a:rPr lang="pl-PL" smtClean="0"/>
              <a:t>06.07.2022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91A7A8F0-094E-B64D-B62E-D9119FDDEE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A70B6255-87F6-464C-A9D5-08FB87861A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0E9AE8-95DE-8241-9F6C-E6E8F7EB6DC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766066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551BB7F-B071-D149-B6B1-1C66A7E9D0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00A5EC3F-D301-DD48-B464-B83DA8A2480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FB26216A-7D4D-E348-9C93-0AAA4EB817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BE928B-91DF-8443-AC68-CB05F3F1656F}" type="datetimeFigureOut">
              <a:rPr lang="pl-PL" smtClean="0"/>
              <a:t>06.07.2022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9905C2ED-13F7-ED42-90E3-D80636800C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40254899-8356-8A4B-9FB5-1059A9036E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0E9AE8-95DE-8241-9F6C-E6E8F7EB6DC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086304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C766AEA-B3C6-2E41-B663-030EA63640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436AB6E5-4279-AB44-B040-0EE18B6EAAF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9BBF0A51-E286-4542-9AF4-BE3E251E8D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BE928B-91DF-8443-AC68-CB05F3F1656F}" type="datetimeFigureOut">
              <a:rPr lang="pl-PL" smtClean="0"/>
              <a:t>06.07.2022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651AF7AE-6532-7B40-BD61-CBAACADA2C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F174342C-DCCA-1742-BFCE-E8BB75A4EA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0E9AE8-95DE-8241-9F6C-E6E8F7EB6DC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199472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DFD8457-4ADC-9648-B5FB-5B26F94D3D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A9515D3A-D49C-B04A-80B6-0DE4D57060E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BB295A65-450B-5D44-A07D-F4614FE4BA1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1C88E6EB-E8AE-BE4C-AD00-A173E15E8C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BE928B-91DF-8443-AC68-CB05F3F1656F}" type="datetimeFigureOut">
              <a:rPr lang="pl-PL" smtClean="0"/>
              <a:t>06.07.2022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28EBACDB-DCF2-0C40-80CA-36F9F89692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C6319B3A-58B4-3D4E-A3D3-45D34908D3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0E9AE8-95DE-8241-9F6C-E6E8F7EB6DC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91690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F5D07EE-C0A5-8C48-A7EC-72B1DDD260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B6E2D3BB-7762-CF46-805B-DCDA1489A08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86291E7A-5716-8541-ACF2-69C850A4484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45DBC725-838A-B54B-9A2F-B4F9B90AB30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4F255A36-FB89-2B4E-A85F-1DC7402BE08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>
            <a:extLst>
              <a:ext uri="{FF2B5EF4-FFF2-40B4-BE49-F238E27FC236}">
                <a16:creationId xmlns:a16="http://schemas.microsoft.com/office/drawing/2014/main" id="{87D894CA-117D-4844-8B86-8893B3AD96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BE928B-91DF-8443-AC68-CB05F3F1656F}" type="datetimeFigureOut">
              <a:rPr lang="pl-PL" smtClean="0"/>
              <a:t>06.07.2022</a:t>
            </a:fld>
            <a:endParaRPr lang="pl-PL"/>
          </a:p>
        </p:txBody>
      </p:sp>
      <p:sp>
        <p:nvSpPr>
          <p:cNvPr id="8" name="Symbol zastępczy stopki 7">
            <a:extLst>
              <a:ext uri="{FF2B5EF4-FFF2-40B4-BE49-F238E27FC236}">
                <a16:creationId xmlns:a16="http://schemas.microsoft.com/office/drawing/2014/main" id="{F4DD826E-00C7-7647-B54D-6A915217C9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>
            <a:extLst>
              <a:ext uri="{FF2B5EF4-FFF2-40B4-BE49-F238E27FC236}">
                <a16:creationId xmlns:a16="http://schemas.microsoft.com/office/drawing/2014/main" id="{B4034F10-ED48-504C-B122-44A5A4B442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0E9AE8-95DE-8241-9F6C-E6E8F7EB6DC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383772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C8566D5-C519-664C-9D77-F63C01B641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DD4104F2-5417-C445-BC6D-B7CCF7EEA5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BE928B-91DF-8443-AC68-CB05F3F1656F}" type="datetimeFigureOut">
              <a:rPr lang="pl-PL" smtClean="0"/>
              <a:t>06.07.2022</a:t>
            </a:fld>
            <a:endParaRPr lang="pl-PL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E8258EE4-AACA-EA4E-86AC-B4F08B178F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B4FE6859-C8E3-3D4E-BD5C-C98F7B72FE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0E9AE8-95DE-8241-9F6C-E6E8F7EB6DC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774712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>
            <a:extLst>
              <a:ext uri="{FF2B5EF4-FFF2-40B4-BE49-F238E27FC236}">
                <a16:creationId xmlns:a16="http://schemas.microsoft.com/office/drawing/2014/main" id="{983412E8-551F-AB43-B41B-BF1D93398B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BE928B-91DF-8443-AC68-CB05F3F1656F}" type="datetimeFigureOut">
              <a:rPr lang="pl-PL" smtClean="0"/>
              <a:t>06.07.2022</a:t>
            </a:fld>
            <a:endParaRPr lang="pl-PL"/>
          </a:p>
        </p:txBody>
      </p:sp>
      <p:sp>
        <p:nvSpPr>
          <p:cNvPr id="3" name="Symbol zastępczy stopki 2">
            <a:extLst>
              <a:ext uri="{FF2B5EF4-FFF2-40B4-BE49-F238E27FC236}">
                <a16:creationId xmlns:a16="http://schemas.microsoft.com/office/drawing/2014/main" id="{A13F31A8-C331-9A43-B863-A9E5556702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77BFF5DD-623A-CB42-A5BB-A259AB7DF2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0E9AE8-95DE-8241-9F6C-E6E8F7EB6DC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268030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C519021-04D2-534F-817D-44EAD87238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1E68BF58-5BAE-E245-BD37-DA2C3BF7F7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3729FE48-44CA-A241-AB28-BBCAF17489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E3831B05-4D43-AC4C-821C-BBF70DFEA5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BE928B-91DF-8443-AC68-CB05F3F1656F}" type="datetimeFigureOut">
              <a:rPr lang="pl-PL" smtClean="0"/>
              <a:t>06.07.2022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BCE87433-72AF-4849-A45B-91CD6E37B6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A4E9A5A7-8C26-474C-933C-77AF9D49CE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0E9AE8-95DE-8241-9F6C-E6E8F7EB6DC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155351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CA12C1E-2506-FD49-9B86-0E081A417A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>
            <a:extLst>
              <a:ext uri="{FF2B5EF4-FFF2-40B4-BE49-F238E27FC236}">
                <a16:creationId xmlns:a16="http://schemas.microsoft.com/office/drawing/2014/main" id="{9FB29314-3561-7C4F-B77E-3A0358E4127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AE03512D-D811-284B-9B7F-C6A171C64A6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B2183B87-E4CB-E942-893B-168A8A9033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BE928B-91DF-8443-AC68-CB05F3F1656F}" type="datetimeFigureOut">
              <a:rPr lang="pl-PL" smtClean="0"/>
              <a:t>06.07.2022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C6884435-23D0-7842-82E9-82118BEFC3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B62AD7E0-D4AA-2545-9C00-C0A27B1906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0E9AE8-95DE-8241-9F6C-E6E8F7EB6DC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196888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68E6B2F9-291C-5848-9EF7-1EAF277DC7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0B844749-CF95-474B-BE0B-4F2130D0F76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0F612289-B8F6-374A-85EF-549BE902F4E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BE928B-91DF-8443-AC68-CB05F3F1656F}" type="datetimeFigureOut">
              <a:rPr lang="pl-PL" smtClean="0"/>
              <a:t>06.07.2022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4BDD5FDD-9A1B-7341-ABC2-9FEB39A78F0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1D292D30-B915-CE41-87DD-A4DF8ADA010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0E9AE8-95DE-8241-9F6C-E6E8F7EB6DC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380405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Grupa 21">
            <a:extLst>
              <a:ext uri="{FF2B5EF4-FFF2-40B4-BE49-F238E27FC236}">
                <a16:creationId xmlns:a16="http://schemas.microsoft.com/office/drawing/2014/main" id="{05C18C66-BE88-F141-86A4-E85C44AE91FA}"/>
              </a:ext>
            </a:extLst>
          </p:cNvPr>
          <p:cNvGrpSpPr/>
          <p:nvPr/>
        </p:nvGrpSpPr>
        <p:grpSpPr>
          <a:xfrm>
            <a:off x="4660692" y="456266"/>
            <a:ext cx="1252016" cy="142043"/>
            <a:chOff x="4660692" y="456266"/>
            <a:chExt cx="1252016" cy="142043"/>
          </a:xfrm>
        </p:grpSpPr>
        <p:cxnSp>
          <p:nvCxnSpPr>
            <p:cNvPr id="19" name="Łącznik prosty 18">
              <a:extLst>
                <a:ext uri="{FF2B5EF4-FFF2-40B4-BE49-F238E27FC236}">
                  <a16:creationId xmlns:a16="http://schemas.microsoft.com/office/drawing/2014/main" id="{75EFA76C-A79C-B744-A3F5-984016FF76EF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660692" y="519343"/>
              <a:ext cx="1252016" cy="7944"/>
            </a:xfrm>
            <a:prstGeom prst="line">
              <a:avLst/>
            </a:prstGeom>
            <a:ln w="19050">
              <a:solidFill>
                <a:srgbClr val="263779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1" name="Łącznik prosty 20">
              <a:extLst>
                <a:ext uri="{FF2B5EF4-FFF2-40B4-BE49-F238E27FC236}">
                  <a16:creationId xmlns:a16="http://schemas.microsoft.com/office/drawing/2014/main" id="{A390CB6F-AD4A-1E46-9675-1C2F980F291C}"/>
                </a:ext>
              </a:extLst>
            </p:cNvPr>
            <p:cNvCxnSpPr/>
            <p:nvPr/>
          </p:nvCxnSpPr>
          <p:spPr>
            <a:xfrm>
              <a:off x="5912708" y="456266"/>
              <a:ext cx="0" cy="142043"/>
            </a:xfrm>
            <a:prstGeom prst="line">
              <a:avLst/>
            </a:prstGeom>
            <a:ln w="19050">
              <a:solidFill>
                <a:srgbClr val="263779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4" name="pole tekstowe 13">
            <a:extLst>
              <a:ext uri="{FF2B5EF4-FFF2-40B4-BE49-F238E27FC236}">
                <a16:creationId xmlns:a16="http://schemas.microsoft.com/office/drawing/2014/main" id="{25211729-48F2-7E4B-949B-651DDA477AB3}"/>
              </a:ext>
            </a:extLst>
          </p:cNvPr>
          <p:cNvSpPr txBox="1"/>
          <p:nvPr/>
        </p:nvSpPr>
        <p:spPr>
          <a:xfrm>
            <a:off x="5470072" y="1894114"/>
            <a:ext cx="5543549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4100" b="1" dirty="0" err="1">
                <a:solidFill>
                  <a:srgbClr val="C01422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Lorem</a:t>
            </a:r>
            <a:r>
              <a:rPr lang="pl-PL" sz="4100" b="1" dirty="0">
                <a:solidFill>
                  <a:srgbClr val="C01422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 </a:t>
            </a:r>
            <a:r>
              <a:rPr lang="pl-PL" sz="4100" b="1" dirty="0" err="1">
                <a:solidFill>
                  <a:srgbClr val="C01422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Ipsum</a:t>
            </a:r>
            <a:r>
              <a:rPr lang="pl-PL" sz="4100" b="1" dirty="0">
                <a:solidFill>
                  <a:srgbClr val="C01422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 </a:t>
            </a:r>
          </a:p>
          <a:p>
            <a:r>
              <a:rPr lang="pl-PL" sz="4100" b="1" dirty="0" err="1">
                <a:solidFill>
                  <a:srgbClr val="C01422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Dolor</a:t>
            </a:r>
            <a:r>
              <a:rPr lang="pl-PL" sz="4100" b="1" dirty="0">
                <a:solidFill>
                  <a:srgbClr val="C01422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 sit </a:t>
            </a:r>
            <a:r>
              <a:rPr lang="pl-PL" sz="4100" b="1" dirty="0" err="1">
                <a:solidFill>
                  <a:srgbClr val="C01422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amet</a:t>
            </a:r>
            <a:endParaRPr lang="pl-PL" sz="4100" b="1" dirty="0">
              <a:solidFill>
                <a:srgbClr val="C01422"/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sp>
        <p:nvSpPr>
          <p:cNvPr id="17" name="pole tekstowe 16">
            <a:extLst>
              <a:ext uri="{FF2B5EF4-FFF2-40B4-BE49-F238E27FC236}">
                <a16:creationId xmlns:a16="http://schemas.microsoft.com/office/drawing/2014/main" id="{F12F500A-F639-C746-83B2-BA76C068E7B9}"/>
              </a:ext>
            </a:extLst>
          </p:cNvPr>
          <p:cNvSpPr txBox="1"/>
          <p:nvPr/>
        </p:nvSpPr>
        <p:spPr>
          <a:xfrm>
            <a:off x="5470073" y="4361750"/>
            <a:ext cx="5543548" cy="11431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ts val="2120"/>
              </a:lnSpc>
            </a:pPr>
            <a:r>
              <a:rPr lang="pl-PL" sz="1500" dirty="0" err="1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Lorem</a:t>
            </a:r>
            <a:r>
              <a:rPr lang="pl-PL" sz="1500" dirty="0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pl-PL" sz="1500" dirty="0" err="1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ipsum</a:t>
            </a:r>
            <a:r>
              <a:rPr lang="pl-PL" sz="1500" dirty="0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pl-PL" sz="1500" dirty="0" err="1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dolor</a:t>
            </a:r>
            <a:r>
              <a:rPr lang="pl-PL" sz="1500" dirty="0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sit </a:t>
            </a:r>
            <a:r>
              <a:rPr lang="pl-PL" sz="1500" dirty="0" err="1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amet</a:t>
            </a:r>
            <a:r>
              <a:rPr lang="pl-PL" sz="1500" dirty="0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, </a:t>
            </a:r>
            <a:r>
              <a:rPr lang="pl-PL" sz="1500" dirty="0" err="1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consectetur</a:t>
            </a:r>
            <a:r>
              <a:rPr lang="pl-PL" sz="1500" dirty="0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pl-PL" sz="1500" dirty="0" err="1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adipiscing</a:t>
            </a:r>
            <a:r>
              <a:rPr lang="pl-PL" sz="1500" dirty="0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elit, </a:t>
            </a:r>
            <a:r>
              <a:rPr lang="pl-PL" sz="1500" dirty="0" err="1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sed</a:t>
            </a:r>
            <a:r>
              <a:rPr lang="pl-PL" sz="1500" dirty="0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do </a:t>
            </a:r>
            <a:r>
              <a:rPr lang="pl-PL" sz="1500" dirty="0" err="1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eiusmod</a:t>
            </a:r>
            <a:r>
              <a:rPr lang="pl-PL" sz="1500" dirty="0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pl-PL" sz="1500" dirty="0" err="1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tempor</a:t>
            </a:r>
            <a:r>
              <a:rPr lang="pl-PL" sz="1500" dirty="0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pl-PL" sz="1500" b="1" dirty="0" err="1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incididunt</a:t>
            </a:r>
            <a:r>
              <a:rPr lang="pl-PL" sz="1500" b="1" dirty="0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pl-PL" sz="1500" b="1" dirty="0" err="1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ut</a:t>
            </a:r>
            <a:r>
              <a:rPr lang="pl-PL" sz="1500" b="1" dirty="0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pl-PL" sz="1500" b="1" dirty="0" err="1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labore</a:t>
            </a:r>
            <a:r>
              <a:rPr lang="pl-PL" sz="1500" b="1" dirty="0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et </a:t>
            </a:r>
            <a:r>
              <a:rPr lang="pl-PL" sz="1500" b="1" dirty="0" err="1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dolore</a:t>
            </a:r>
            <a:r>
              <a:rPr lang="pl-PL" sz="1500" b="1" dirty="0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pl-PL" sz="1500" b="1" dirty="0" err="1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magna</a:t>
            </a:r>
            <a:r>
              <a:rPr lang="pl-PL" sz="1500" b="1" dirty="0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pl-PL" sz="1500" b="1" dirty="0" err="1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aliqua</a:t>
            </a:r>
            <a:r>
              <a:rPr lang="pl-PL" sz="1500" b="1" dirty="0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. </a:t>
            </a:r>
            <a:r>
              <a:rPr lang="pl-PL" sz="1500" dirty="0" err="1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Ut</a:t>
            </a:r>
            <a:r>
              <a:rPr lang="pl-PL" sz="1500" dirty="0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pl-PL" sz="1500" dirty="0" err="1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enim</a:t>
            </a:r>
            <a:r>
              <a:rPr lang="pl-PL" sz="1500" dirty="0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ad </a:t>
            </a:r>
            <a:r>
              <a:rPr lang="pl-PL" sz="1500" dirty="0" err="1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minim</a:t>
            </a:r>
            <a:r>
              <a:rPr lang="pl-PL" sz="1500" dirty="0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pl-PL" sz="1500" dirty="0" err="1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veniam</a:t>
            </a:r>
            <a:r>
              <a:rPr lang="pl-PL" sz="1500" dirty="0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, </a:t>
            </a:r>
            <a:r>
              <a:rPr lang="pl-PL" sz="1500" dirty="0" err="1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quis</a:t>
            </a:r>
            <a:r>
              <a:rPr lang="pl-PL" sz="1500" dirty="0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pl-PL" sz="1500" dirty="0" err="1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nostrud</a:t>
            </a:r>
            <a:r>
              <a:rPr lang="pl-PL" sz="1500" dirty="0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pl-PL" sz="1500" dirty="0" err="1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exercitation</a:t>
            </a:r>
            <a:r>
              <a:rPr lang="pl-PL" sz="1500" dirty="0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pl-PL" sz="1500" dirty="0" err="1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ullamco</a:t>
            </a:r>
            <a:r>
              <a:rPr lang="pl-PL" sz="1500" dirty="0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pl-PL" sz="1500" dirty="0" err="1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laboris</a:t>
            </a:r>
            <a:r>
              <a:rPr lang="pl-PL" sz="1500" dirty="0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pl-PL" sz="1500" dirty="0" err="1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nisi</a:t>
            </a:r>
            <a:r>
              <a:rPr lang="pl-PL" sz="1500" dirty="0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pl-PL" sz="1500" dirty="0" err="1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ut</a:t>
            </a:r>
            <a:r>
              <a:rPr lang="pl-PL" sz="1500" dirty="0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pl-PL" sz="1500" dirty="0" err="1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aliquip</a:t>
            </a:r>
            <a:r>
              <a:rPr lang="pl-PL" sz="1500" dirty="0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ex </a:t>
            </a:r>
            <a:r>
              <a:rPr lang="pl-PL" sz="1500" dirty="0" err="1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ea</a:t>
            </a:r>
            <a:r>
              <a:rPr lang="pl-PL" sz="1500" dirty="0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pl-PL" sz="1500" dirty="0" err="1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commodo</a:t>
            </a:r>
            <a:r>
              <a:rPr lang="pl-PL" sz="1500" dirty="0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pl-PL" sz="1500" dirty="0" err="1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consequat</a:t>
            </a:r>
            <a:r>
              <a:rPr lang="pl-PL" sz="1500" dirty="0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. </a:t>
            </a:r>
          </a:p>
        </p:txBody>
      </p:sp>
      <p:grpSp>
        <p:nvGrpSpPr>
          <p:cNvPr id="38" name="Grupa 37">
            <a:extLst>
              <a:ext uri="{FF2B5EF4-FFF2-40B4-BE49-F238E27FC236}">
                <a16:creationId xmlns:a16="http://schemas.microsoft.com/office/drawing/2014/main" id="{DB108BC1-F9BE-014F-8917-AA8DB363DA7D}"/>
              </a:ext>
            </a:extLst>
          </p:cNvPr>
          <p:cNvGrpSpPr/>
          <p:nvPr/>
        </p:nvGrpSpPr>
        <p:grpSpPr>
          <a:xfrm>
            <a:off x="9658905" y="506027"/>
            <a:ext cx="1904260" cy="6004480"/>
            <a:chOff x="9658905" y="506027"/>
            <a:chExt cx="1904260" cy="6004480"/>
          </a:xfrm>
        </p:grpSpPr>
        <p:cxnSp>
          <p:nvCxnSpPr>
            <p:cNvPr id="24" name="Łącznik prosty 23">
              <a:extLst>
                <a:ext uri="{FF2B5EF4-FFF2-40B4-BE49-F238E27FC236}">
                  <a16:creationId xmlns:a16="http://schemas.microsoft.com/office/drawing/2014/main" id="{B9B298CE-99EE-C941-90EA-4C9B29F330C8}"/>
                </a:ext>
              </a:extLst>
            </p:cNvPr>
            <p:cNvCxnSpPr/>
            <p:nvPr/>
          </p:nvCxnSpPr>
          <p:spPr>
            <a:xfrm>
              <a:off x="9658905" y="6431872"/>
              <a:ext cx="1899821" cy="0"/>
            </a:xfrm>
            <a:prstGeom prst="line">
              <a:avLst/>
            </a:prstGeom>
            <a:ln w="19050">
              <a:solidFill>
                <a:srgbClr val="263779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6" name="Łącznik prosty 25">
              <a:extLst>
                <a:ext uri="{FF2B5EF4-FFF2-40B4-BE49-F238E27FC236}">
                  <a16:creationId xmlns:a16="http://schemas.microsoft.com/office/drawing/2014/main" id="{8A251E88-A3C3-4C4F-819A-F31C5990E78C}"/>
                </a:ext>
              </a:extLst>
            </p:cNvPr>
            <p:cNvCxnSpPr>
              <a:cxnSpLocks/>
            </p:cNvCxnSpPr>
            <p:nvPr/>
          </p:nvCxnSpPr>
          <p:spPr>
            <a:xfrm>
              <a:off x="11563165" y="506027"/>
              <a:ext cx="0" cy="5925845"/>
            </a:xfrm>
            <a:prstGeom prst="line">
              <a:avLst/>
            </a:prstGeom>
            <a:ln w="19050">
              <a:solidFill>
                <a:srgbClr val="263779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2" name="Łącznik prosty 31">
              <a:extLst>
                <a:ext uri="{FF2B5EF4-FFF2-40B4-BE49-F238E27FC236}">
                  <a16:creationId xmlns:a16="http://schemas.microsoft.com/office/drawing/2014/main" id="{12EAD400-6E47-A848-86D2-917037633EA6}"/>
                </a:ext>
              </a:extLst>
            </p:cNvPr>
            <p:cNvCxnSpPr/>
            <p:nvPr/>
          </p:nvCxnSpPr>
          <p:spPr>
            <a:xfrm>
              <a:off x="10861829" y="519343"/>
              <a:ext cx="696897" cy="0"/>
            </a:xfrm>
            <a:prstGeom prst="line">
              <a:avLst/>
            </a:prstGeom>
            <a:ln w="19050">
              <a:solidFill>
                <a:srgbClr val="26377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Łącznik prosty 33">
              <a:extLst>
                <a:ext uri="{FF2B5EF4-FFF2-40B4-BE49-F238E27FC236}">
                  <a16:creationId xmlns:a16="http://schemas.microsoft.com/office/drawing/2014/main" id="{FF267435-9DE0-4A40-8037-3980BA25DAA1}"/>
                </a:ext>
              </a:extLst>
            </p:cNvPr>
            <p:cNvCxnSpPr/>
            <p:nvPr/>
          </p:nvCxnSpPr>
          <p:spPr>
            <a:xfrm>
              <a:off x="9663344" y="6355148"/>
              <a:ext cx="0" cy="155359"/>
            </a:xfrm>
            <a:prstGeom prst="line">
              <a:avLst/>
            </a:prstGeom>
            <a:ln w="19050">
              <a:solidFill>
                <a:srgbClr val="26377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8" name="Obraz 7" descr="Obraz zawierający zewnętrzne, budynek, podłoże, stare&#10;&#10;Opis wygenerowany automatycznie">
            <a:extLst>
              <a:ext uri="{FF2B5EF4-FFF2-40B4-BE49-F238E27FC236}">
                <a16:creationId xmlns:a16="http://schemas.microsoft.com/office/drawing/2014/main" id="{30F1D094-1716-9344-96BB-78528E5663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4660693" cy="6858000"/>
          </a:xfrm>
          <a:prstGeom prst="rect">
            <a:avLst/>
          </a:prstGeom>
        </p:spPr>
      </p:pic>
      <p:pic>
        <p:nvPicPr>
          <p:cNvPr id="3" name="Obraz 2">
            <a:extLst>
              <a:ext uri="{FF2B5EF4-FFF2-40B4-BE49-F238E27FC236}">
                <a16:creationId xmlns:a16="http://schemas.microsoft.com/office/drawing/2014/main" id="{4102002F-BCEF-49D3-1934-49BC8BC84F4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85312" y="265504"/>
            <a:ext cx="4217402" cy="523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89740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upa 5">
            <a:extLst>
              <a:ext uri="{FF2B5EF4-FFF2-40B4-BE49-F238E27FC236}">
                <a16:creationId xmlns:a16="http://schemas.microsoft.com/office/drawing/2014/main" id="{DAEB70DD-BA4A-964E-8F42-690D07912A92}"/>
              </a:ext>
            </a:extLst>
          </p:cNvPr>
          <p:cNvGrpSpPr/>
          <p:nvPr/>
        </p:nvGrpSpPr>
        <p:grpSpPr>
          <a:xfrm>
            <a:off x="0" y="419558"/>
            <a:ext cx="6751057" cy="142043"/>
            <a:chOff x="-4028" y="438181"/>
            <a:chExt cx="6751057" cy="142043"/>
          </a:xfrm>
        </p:grpSpPr>
        <p:cxnSp>
          <p:nvCxnSpPr>
            <p:cNvPr id="7" name="Łącznik prosty 6">
              <a:extLst>
                <a:ext uri="{FF2B5EF4-FFF2-40B4-BE49-F238E27FC236}">
                  <a16:creationId xmlns:a16="http://schemas.microsoft.com/office/drawing/2014/main" id="{E65BCCC5-7FCF-764A-99DB-2FB7B697FD49}"/>
                </a:ext>
              </a:extLst>
            </p:cNvPr>
            <p:cNvCxnSpPr>
              <a:cxnSpLocks/>
            </p:cNvCxnSpPr>
            <p:nvPr/>
          </p:nvCxnSpPr>
          <p:spPr>
            <a:xfrm>
              <a:off x="-4028" y="506027"/>
              <a:ext cx="6751057" cy="0"/>
            </a:xfrm>
            <a:prstGeom prst="line">
              <a:avLst/>
            </a:prstGeom>
            <a:ln w="19050">
              <a:solidFill>
                <a:srgbClr val="263779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" name="Łącznik prosty 7">
              <a:extLst>
                <a:ext uri="{FF2B5EF4-FFF2-40B4-BE49-F238E27FC236}">
                  <a16:creationId xmlns:a16="http://schemas.microsoft.com/office/drawing/2014/main" id="{554FDA15-E859-4146-B7D8-431C83338D68}"/>
                </a:ext>
              </a:extLst>
            </p:cNvPr>
            <p:cNvCxnSpPr/>
            <p:nvPr/>
          </p:nvCxnSpPr>
          <p:spPr>
            <a:xfrm>
              <a:off x="6747029" y="438181"/>
              <a:ext cx="0" cy="142043"/>
            </a:xfrm>
            <a:prstGeom prst="line">
              <a:avLst/>
            </a:prstGeom>
            <a:ln w="19050">
              <a:solidFill>
                <a:srgbClr val="60606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2" name="pole tekstowe 11">
            <a:extLst>
              <a:ext uri="{FF2B5EF4-FFF2-40B4-BE49-F238E27FC236}">
                <a16:creationId xmlns:a16="http://schemas.microsoft.com/office/drawing/2014/main" id="{6AC80836-2B9F-1A45-9731-4862FF0B3451}"/>
              </a:ext>
            </a:extLst>
          </p:cNvPr>
          <p:cNvSpPr txBox="1"/>
          <p:nvPr/>
        </p:nvSpPr>
        <p:spPr>
          <a:xfrm>
            <a:off x="1026088" y="1005840"/>
            <a:ext cx="5543549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4100" b="1" dirty="0" err="1">
                <a:solidFill>
                  <a:srgbClr val="263779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Lorem</a:t>
            </a:r>
            <a:r>
              <a:rPr lang="pl-PL" sz="4100" b="1" dirty="0">
                <a:solidFill>
                  <a:srgbClr val="263779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 </a:t>
            </a:r>
            <a:r>
              <a:rPr lang="pl-PL" sz="4100" b="1" dirty="0" err="1">
                <a:solidFill>
                  <a:srgbClr val="263779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ipsum</a:t>
            </a:r>
            <a:r>
              <a:rPr lang="pl-PL" sz="4100" b="1" dirty="0">
                <a:solidFill>
                  <a:srgbClr val="263779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 </a:t>
            </a:r>
            <a:r>
              <a:rPr lang="pl-PL" sz="4100" b="1" dirty="0" err="1">
                <a:solidFill>
                  <a:srgbClr val="263779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dolor</a:t>
            </a:r>
            <a:endParaRPr lang="pl-PL" sz="4100" b="1" dirty="0">
              <a:solidFill>
                <a:srgbClr val="263779"/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  <a:p>
            <a:r>
              <a:rPr lang="pl-PL" sz="4100" b="1" dirty="0">
                <a:solidFill>
                  <a:srgbClr val="263779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Sit </a:t>
            </a:r>
            <a:r>
              <a:rPr lang="pl-PL" sz="4100" b="1" dirty="0" err="1">
                <a:solidFill>
                  <a:srgbClr val="263779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amet</a:t>
            </a:r>
            <a:r>
              <a:rPr lang="pl-PL" sz="4100" b="1" dirty="0">
                <a:solidFill>
                  <a:srgbClr val="263779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?</a:t>
            </a:r>
          </a:p>
        </p:txBody>
      </p:sp>
      <p:grpSp>
        <p:nvGrpSpPr>
          <p:cNvPr id="13" name="Grupa 12">
            <a:extLst>
              <a:ext uri="{FF2B5EF4-FFF2-40B4-BE49-F238E27FC236}">
                <a16:creationId xmlns:a16="http://schemas.microsoft.com/office/drawing/2014/main" id="{E7789111-DF7F-0F49-B73D-1A6C466ACB75}"/>
              </a:ext>
            </a:extLst>
          </p:cNvPr>
          <p:cNvGrpSpPr/>
          <p:nvPr/>
        </p:nvGrpSpPr>
        <p:grpSpPr>
          <a:xfrm rot="10800000">
            <a:off x="6760582" y="6296399"/>
            <a:ext cx="5431418" cy="142043"/>
            <a:chOff x="1315611" y="435006"/>
            <a:chExt cx="5431418" cy="142043"/>
          </a:xfrm>
        </p:grpSpPr>
        <p:cxnSp>
          <p:nvCxnSpPr>
            <p:cNvPr id="14" name="Łącznik prosty 13">
              <a:extLst>
                <a:ext uri="{FF2B5EF4-FFF2-40B4-BE49-F238E27FC236}">
                  <a16:creationId xmlns:a16="http://schemas.microsoft.com/office/drawing/2014/main" id="{260FAAA6-829E-2E44-93F0-8D431459085B}"/>
                </a:ext>
              </a:extLst>
            </p:cNvPr>
            <p:cNvCxnSpPr>
              <a:cxnSpLocks/>
            </p:cNvCxnSpPr>
            <p:nvPr/>
          </p:nvCxnSpPr>
          <p:spPr>
            <a:xfrm rot="10800000" flipH="1">
              <a:off x="1315611" y="506027"/>
              <a:ext cx="5431417" cy="0"/>
            </a:xfrm>
            <a:prstGeom prst="line">
              <a:avLst/>
            </a:prstGeom>
            <a:ln w="19050">
              <a:solidFill>
                <a:srgbClr val="263779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5" name="Łącznik prosty 14">
              <a:extLst>
                <a:ext uri="{FF2B5EF4-FFF2-40B4-BE49-F238E27FC236}">
                  <a16:creationId xmlns:a16="http://schemas.microsoft.com/office/drawing/2014/main" id="{C7241C8E-4555-CF41-A198-3A75402892F1}"/>
                </a:ext>
              </a:extLst>
            </p:cNvPr>
            <p:cNvCxnSpPr/>
            <p:nvPr/>
          </p:nvCxnSpPr>
          <p:spPr>
            <a:xfrm>
              <a:off x="6747029" y="435006"/>
              <a:ext cx="0" cy="142043"/>
            </a:xfrm>
            <a:prstGeom prst="line">
              <a:avLst/>
            </a:prstGeom>
            <a:ln w="19050">
              <a:solidFill>
                <a:srgbClr val="263779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pic>
        <p:nvPicPr>
          <p:cNvPr id="18" name="Obraz 17">
            <a:extLst>
              <a:ext uri="{FF2B5EF4-FFF2-40B4-BE49-F238E27FC236}">
                <a16:creationId xmlns:a16="http://schemas.microsoft.com/office/drawing/2014/main" id="{7E9C994E-BAA0-AA4E-B08F-986B97ED059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79888" y="2525473"/>
            <a:ext cx="384021" cy="384021"/>
          </a:xfrm>
          <a:prstGeom prst="rect">
            <a:avLst/>
          </a:prstGeom>
        </p:spPr>
      </p:pic>
      <p:pic>
        <p:nvPicPr>
          <p:cNvPr id="19" name="Obraz 18">
            <a:extLst>
              <a:ext uri="{FF2B5EF4-FFF2-40B4-BE49-F238E27FC236}">
                <a16:creationId xmlns:a16="http://schemas.microsoft.com/office/drawing/2014/main" id="{4B844F87-47DD-C941-B243-0A50060608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83916" y="3468071"/>
            <a:ext cx="384021" cy="384021"/>
          </a:xfrm>
          <a:prstGeom prst="rect">
            <a:avLst/>
          </a:prstGeom>
        </p:spPr>
      </p:pic>
      <p:pic>
        <p:nvPicPr>
          <p:cNvPr id="20" name="Obraz 19">
            <a:extLst>
              <a:ext uri="{FF2B5EF4-FFF2-40B4-BE49-F238E27FC236}">
                <a16:creationId xmlns:a16="http://schemas.microsoft.com/office/drawing/2014/main" id="{3D7FE979-71EA-8545-BA3A-29B65506AA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83916" y="4394555"/>
            <a:ext cx="384021" cy="384021"/>
          </a:xfrm>
          <a:prstGeom prst="rect">
            <a:avLst/>
          </a:prstGeom>
        </p:spPr>
      </p:pic>
      <p:sp>
        <p:nvSpPr>
          <p:cNvPr id="21" name="pole tekstowe 20">
            <a:extLst>
              <a:ext uri="{FF2B5EF4-FFF2-40B4-BE49-F238E27FC236}">
                <a16:creationId xmlns:a16="http://schemas.microsoft.com/office/drawing/2014/main" id="{E049B4AD-2D67-C944-8F20-931D45191631}"/>
              </a:ext>
            </a:extLst>
          </p:cNvPr>
          <p:cNvSpPr txBox="1"/>
          <p:nvPr/>
        </p:nvSpPr>
        <p:spPr>
          <a:xfrm>
            <a:off x="6652134" y="3504391"/>
            <a:ext cx="4219957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l-PL" sz="1500" dirty="0" err="1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Excepteur</a:t>
            </a:r>
            <a:r>
              <a:rPr lang="pl-PL" sz="1500" dirty="0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pl-PL" sz="1500" dirty="0" err="1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sint</a:t>
            </a:r>
            <a:r>
              <a:rPr lang="pl-PL" sz="1500" dirty="0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pl-PL" sz="1500" dirty="0" err="1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occaecat</a:t>
            </a:r>
            <a:r>
              <a:rPr lang="pl-PL" sz="1500" dirty="0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pl-PL" sz="1500" dirty="0" err="1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cupidatat</a:t>
            </a:r>
            <a:r>
              <a:rPr lang="pl-PL" sz="1500" dirty="0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non </a:t>
            </a:r>
            <a:r>
              <a:rPr lang="pl-PL" sz="1500" dirty="0" err="1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proident</a:t>
            </a:r>
            <a:r>
              <a:rPr lang="pl-PL" sz="1500" dirty="0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, </a:t>
            </a:r>
            <a:r>
              <a:rPr lang="pl-PL" sz="1500" dirty="0" err="1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sunt</a:t>
            </a:r>
            <a:r>
              <a:rPr lang="pl-PL" sz="1500" dirty="0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in culpa qui </a:t>
            </a:r>
            <a:r>
              <a:rPr lang="pl-PL" sz="1500" dirty="0" err="1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officia</a:t>
            </a:r>
            <a:r>
              <a:rPr lang="pl-PL" sz="1500" dirty="0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pl-PL" sz="1500" dirty="0" err="1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deserunt</a:t>
            </a:r>
            <a:r>
              <a:rPr lang="pl-PL" sz="1500" dirty="0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pl-PL" sz="1500" dirty="0" err="1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mollit</a:t>
            </a:r>
            <a:r>
              <a:rPr lang="pl-PL" sz="1500" dirty="0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anim id </a:t>
            </a:r>
            <a:r>
              <a:rPr lang="pl-PL" sz="1500" dirty="0" err="1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est</a:t>
            </a:r>
            <a:r>
              <a:rPr lang="pl-PL" sz="1500" dirty="0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pl-PL" sz="1500" dirty="0" err="1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laborum</a:t>
            </a:r>
            <a:r>
              <a:rPr lang="pl-PL" sz="1500" dirty="0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.</a:t>
            </a:r>
            <a:endParaRPr lang="pl-PL" dirty="0"/>
          </a:p>
        </p:txBody>
      </p:sp>
      <p:sp>
        <p:nvSpPr>
          <p:cNvPr id="23" name="pole tekstowe 22">
            <a:extLst>
              <a:ext uri="{FF2B5EF4-FFF2-40B4-BE49-F238E27FC236}">
                <a16:creationId xmlns:a16="http://schemas.microsoft.com/office/drawing/2014/main" id="{DFF0E50F-128D-A447-A1C2-954E192A9023}"/>
              </a:ext>
            </a:extLst>
          </p:cNvPr>
          <p:cNvSpPr txBox="1"/>
          <p:nvPr/>
        </p:nvSpPr>
        <p:spPr>
          <a:xfrm>
            <a:off x="6652134" y="2533392"/>
            <a:ext cx="4219957" cy="8463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ts val="1960"/>
              </a:lnSpc>
            </a:pPr>
            <a:r>
              <a:rPr lang="pl-PL" sz="1500" dirty="0" err="1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Duis</a:t>
            </a:r>
            <a:r>
              <a:rPr lang="pl-PL" sz="1500" dirty="0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pl-PL" sz="1500" dirty="0" err="1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aute</a:t>
            </a:r>
            <a:r>
              <a:rPr lang="pl-PL" sz="1500" dirty="0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pl-PL" sz="1500" dirty="0" err="1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irure</a:t>
            </a:r>
            <a:r>
              <a:rPr lang="pl-PL" sz="1500" dirty="0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pl-PL" sz="1500" dirty="0" err="1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dolor</a:t>
            </a:r>
            <a:r>
              <a:rPr lang="pl-PL" sz="1500" dirty="0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in </a:t>
            </a:r>
            <a:r>
              <a:rPr lang="pl-PL" sz="1500" dirty="0" err="1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reprehenderit</a:t>
            </a:r>
            <a:r>
              <a:rPr lang="pl-PL" sz="1500" dirty="0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in </a:t>
            </a:r>
            <a:r>
              <a:rPr lang="pl-PL" sz="1500" dirty="0" err="1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voluptate</a:t>
            </a:r>
            <a:r>
              <a:rPr lang="pl-PL" sz="1500" dirty="0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pl-PL" sz="1500" dirty="0" err="1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velit</a:t>
            </a:r>
            <a:r>
              <a:rPr lang="pl-PL" sz="1500" dirty="0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pl-PL" sz="1500" dirty="0" err="1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esse</a:t>
            </a:r>
            <a:r>
              <a:rPr lang="pl-PL" sz="1500" dirty="0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pl-PL" sz="1500" dirty="0" err="1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cillum</a:t>
            </a:r>
            <a:r>
              <a:rPr lang="pl-PL" sz="1500" dirty="0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pl-PL" sz="1500" dirty="0" err="1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dolore</a:t>
            </a:r>
            <a:r>
              <a:rPr lang="pl-PL" sz="1500" dirty="0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pl-PL" sz="1500" dirty="0" err="1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eu</a:t>
            </a:r>
            <a:r>
              <a:rPr lang="pl-PL" sz="1500" dirty="0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pl-PL" sz="1500" dirty="0" err="1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fugiat</a:t>
            </a:r>
            <a:r>
              <a:rPr lang="pl-PL" sz="1500" dirty="0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pl-PL" sz="1500" dirty="0" err="1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nulla</a:t>
            </a:r>
            <a:r>
              <a:rPr lang="pl-PL" sz="1500" dirty="0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pl-PL" sz="1500" dirty="0" err="1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pariatur</a:t>
            </a:r>
            <a:r>
              <a:rPr lang="pl-PL" sz="1500" dirty="0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.</a:t>
            </a:r>
            <a:endParaRPr lang="pl-PL" dirty="0"/>
          </a:p>
        </p:txBody>
      </p:sp>
      <p:sp>
        <p:nvSpPr>
          <p:cNvPr id="24" name="pole tekstowe 23">
            <a:extLst>
              <a:ext uri="{FF2B5EF4-FFF2-40B4-BE49-F238E27FC236}">
                <a16:creationId xmlns:a16="http://schemas.microsoft.com/office/drawing/2014/main" id="{12C26783-EBB2-444B-8B7F-C71FE3F01975}"/>
              </a:ext>
            </a:extLst>
          </p:cNvPr>
          <p:cNvSpPr txBox="1"/>
          <p:nvPr/>
        </p:nvSpPr>
        <p:spPr>
          <a:xfrm>
            <a:off x="6652133" y="4454642"/>
            <a:ext cx="4219957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l-PL" sz="1500" dirty="0" err="1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Sed</a:t>
            </a:r>
            <a:r>
              <a:rPr lang="pl-PL" sz="1500" dirty="0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pl-PL" sz="1500" dirty="0" err="1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ut</a:t>
            </a:r>
            <a:r>
              <a:rPr lang="pl-PL" sz="1500" dirty="0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pl-PL" sz="1500" dirty="0" err="1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perspiciatis</a:t>
            </a:r>
            <a:r>
              <a:rPr lang="pl-PL" sz="1500" dirty="0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pl-PL" sz="1500" dirty="0" err="1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unde</a:t>
            </a:r>
            <a:r>
              <a:rPr lang="pl-PL" sz="1500" dirty="0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pl-PL" sz="1500" dirty="0" err="1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omnis</a:t>
            </a:r>
            <a:r>
              <a:rPr lang="pl-PL" sz="1500" dirty="0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pl-PL" sz="1500" dirty="0" err="1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iste</a:t>
            </a:r>
            <a:r>
              <a:rPr lang="pl-PL" sz="1500" dirty="0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pl-PL" sz="1500" dirty="0" err="1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natus</a:t>
            </a:r>
            <a:r>
              <a:rPr lang="pl-PL" sz="1500" dirty="0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error sit </a:t>
            </a:r>
            <a:r>
              <a:rPr lang="pl-PL" sz="1500" dirty="0" err="1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voluptatem</a:t>
            </a:r>
            <a:r>
              <a:rPr lang="pl-PL" sz="1500" dirty="0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pl-PL" sz="1500" dirty="0" err="1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accusantium</a:t>
            </a:r>
            <a:r>
              <a:rPr lang="pl-PL" sz="1500" dirty="0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pl-PL" sz="1500" dirty="0" err="1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doloremque</a:t>
            </a:r>
            <a:r>
              <a:rPr lang="pl-PL" sz="1500" dirty="0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pl-PL" sz="1500" dirty="0" err="1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laudantium</a:t>
            </a:r>
            <a:endParaRPr lang="pl-PL" dirty="0"/>
          </a:p>
        </p:txBody>
      </p:sp>
      <p:grpSp>
        <p:nvGrpSpPr>
          <p:cNvPr id="2" name="Grupa 1">
            <a:extLst>
              <a:ext uri="{FF2B5EF4-FFF2-40B4-BE49-F238E27FC236}">
                <a16:creationId xmlns:a16="http://schemas.microsoft.com/office/drawing/2014/main" id="{53BC802B-76AE-C743-A7A8-39505597C785}"/>
              </a:ext>
            </a:extLst>
          </p:cNvPr>
          <p:cNvGrpSpPr/>
          <p:nvPr/>
        </p:nvGrpSpPr>
        <p:grpSpPr>
          <a:xfrm>
            <a:off x="11084833" y="0"/>
            <a:ext cx="790916" cy="776133"/>
            <a:chOff x="11084833" y="0"/>
            <a:chExt cx="790916" cy="776133"/>
          </a:xfrm>
        </p:grpSpPr>
        <p:sp>
          <p:nvSpPr>
            <p:cNvPr id="11" name="Prostokąt 10">
              <a:extLst>
                <a:ext uri="{FF2B5EF4-FFF2-40B4-BE49-F238E27FC236}">
                  <a16:creationId xmlns:a16="http://schemas.microsoft.com/office/drawing/2014/main" id="{DB96A3F5-528E-084E-B9D9-8935FDD92FB2}"/>
                </a:ext>
              </a:extLst>
            </p:cNvPr>
            <p:cNvSpPr/>
            <p:nvPr/>
          </p:nvSpPr>
          <p:spPr>
            <a:xfrm>
              <a:off x="11084833" y="0"/>
              <a:ext cx="790916" cy="776133"/>
            </a:xfrm>
            <a:prstGeom prst="rect">
              <a:avLst/>
            </a:prstGeom>
            <a:solidFill>
              <a:srgbClr val="C0142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25" name="pole tekstowe 24">
              <a:extLst>
                <a:ext uri="{FF2B5EF4-FFF2-40B4-BE49-F238E27FC236}">
                  <a16:creationId xmlns:a16="http://schemas.microsoft.com/office/drawing/2014/main" id="{225978D2-48B0-FC42-97CC-CF55267B0CCC}"/>
                </a:ext>
              </a:extLst>
            </p:cNvPr>
            <p:cNvSpPr txBox="1"/>
            <p:nvPr/>
          </p:nvSpPr>
          <p:spPr>
            <a:xfrm>
              <a:off x="11252378" y="157233"/>
              <a:ext cx="52056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l-PL" sz="2400" dirty="0">
                  <a:solidFill>
                    <a:schemeClr val="bg1"/>
                  </a:solidFill>
                </a:rPr>
                <a:t>01</a:t>
              </a:r>
            </a:p>
          </p:txBody>
        </p:sp>
      </p:grpSp>
      <p:pic>
        <p:nvPicPr>
          <p:cNvPr id="4" name="Obraz 3">
            <a:extLst>
              <a:ext uri="{FF2B5EF4-FFF2-40B4-BE49-F238E27FC236}">
                <a16:creationId xmlns:a16="http://schemas.microsoft.com/office/drawing/2014/main" id="{72900E25-B4FE-534A-AD6A-3DA94423E2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651647"/>
            <a:ext cx="5239864" cy="32063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72411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upa 6">
            <a:extLst>
              <a:ext uri="{FF2B5EF4-FFF2-40B4-BE49-F238E27FC236}">
                <a16:creationId xmlns:a16="http://schemas.microsoft.com/office/drawing/2014/main" id="{D3EA349A-E922-0F47-9698-658CC51FF667}"/>
              </a:ext>
            </a:extLst>
          </p:cNvPr>
          <p:cNvGrpSpPr/>
          <p:nvPr/>
        </p:nvGrpSpPr>
        <p:grpSpPr>
          <a:xfrm>
            <a:off x="0" y="409037"/>
            <a:ext cx="3093457" cy="142043"/>
            <a:chOff x="3653572" y="438181"/>
            <a:chExt cx="3093457" cy="142043"/>
          </a:xfrm>
        </p:grpSpPr>
        <p:cxnSp>
          <p:nvCxnSpPr>
            <p:cNvPr id="8" name="Łącznik prosty 7">
              <a:extLst>
                <a:ext uri="{FF2B5EF4-FFF2-40B4-BE49-F238E27FC236}">
                  <a16:creationId xmlns:a16="http://schemas.microsoft.com/office/drawing/2014/main" id="{B6DD5E2B-32C8-AE41-ABDC-887C9A6BCC69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653572" y="506027"/>
              <a:ext cx="3093457" cy="3175"/>
            </a:xfrm>
            <a:prstGeom prst="line">
              <a:avLst/>
            </a:prstGeom>
            <a:ln w="19050">
              <a:solidFill>
                <a:srgbClr val="263779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9" name="Łącznik prosty 8">
              <a:extLst>
                <a:ext uri="{FF2B5EF4-FFF2-40B4-BE49-F238E27FC236}">
                  <a16:creationId xmlns:a16="http://schemas.microsoft.com/office/drawing/2014/main" id="{95B4A8F9-1ABB-2D42-B28E-C47E2CAC302D}"/>
                </a:ext>
              </a:extLst>
            </p:cNvPr>
            <p:cNvCxnSpPr/>
            <p:nvPr/>
          </p:nvCxnSpPr>
          <p:spPr>
            <a:xfrm>
              <a:off x="6747029" y="438181"/>
              <a:ext cx="0" cy="142043"/>
            </a:xfrm>
            <a:prstGeom prst="line">
              <a:avLst/>
            </a:prstGeom>
            <a:ln w="19050">
              <a:solidFill>
                <a:srgbClr val="263779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1" name="Grupa 10">
            <a:extLst>
              <a:ext uri="{FF2B5EF4-FFF2-40B4-BE49-F238E27FC236}">
                <a16:creationId xmlns:a16="http://schemas.microsoft.com/office/drawing/2014/main" id="{835CA860-2B38-884A-9DE1-4F08841CD6B2}"/>
              </a:ext>
            </a:extLst>
          </p:cNvPr>
          <p:cNvGrpSpPr/>
          <p:nvPr/>
        </p:nvGrpSpPr>
        <p:grpSpPr>
          <a:xfrm rot="10800000">
            <a:off x="5679928" y="6288055"/>
            <a:ext cx="6512072" cy="142043"/>
            <a:chOff x="234957" y="435006"/>
            <a:chExt cx="6512072" cy="142043"/>
          </a:xfrm>
        </p:grpSpPr>
        <p:cxnSp>
          <p:nvCxnSpPr>
            <p:cNvPr id="12" name="Łącznik prosty 11">
              <a:extLst>
                <a:ext uri="{FF2B5EF4-FFF2-40B4-BE49-F238E27FC236}">
                  <a16:creationId xmlns:a16="http://schemas.microsoft.com/office/drawing/2014/main" id="{379EDD51-92B9-2E43-A4A4-09B12143FC98}"/>
                </a:ext>
              </a:extLst>
            </p:cNvPr>
            <p:cNvCxnSpPr>
              <a:cxnSpLocks/>
            </p:cNvCxnSpPr>
            <p:nvPr/>
          </p:nvCxnSpPr>
          <p:spPr>
            <a:xfrm rot="10800000" flipH="1" flipV="1">
              <a:off x="234957" y="483987"/>
              <a:ext cx="6512071" cy="22040"/>
            </a:xfrm>
            <a:prstGeom prst="line">
              <a:avLst/>
            </a:prstGeom>
            <a:ln w="19050">
              <a:solidFill>
                <a:srgbClr val="263779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3" name="Łącznik prosty 12">
              <a:extLst>
                <a:ext uri="{FF2B5EF4-FFF2-40B4-BE49-F238E27FC236}">
                  <a16:creationId xmlns:a16="http://schemas.microsoft.com/office/drawing/2014/main" id="{869912BE-180A-C84D-AF06-15DD8F871ADB}"/>
                </a:ext>
              </a:extLst>
            </p:cNvPr>
            <p:cNvCxnSpPr/>
            <p:nvPr/>
          </p:nvCxnSpPr>
          <p:spPr>
            <a:xfrm>
              <a:off x="6747029" y="435006"/>
              <a:ext cx="0" cy="142043"/>
            </a:xfrm>
            <a:prstGeom prst="line">
              <a:avLst/>
            </a:prstGeom>
            <a:ln w="19050">
              <a:solidFill>
                <a:srgbClr val="263779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4" name="pole tekstowe 13">
            <a:extLst>
              <a:ext uri="{FF2B5EF4-FFF2-40B4-BE49-F238E27FC236}">
                <a16:creationId xmlns:a16="http://schemas.microsoft.com/office/drawing/2014/main" id="{68CAAE60-1F55-C94D-9758-17145BCD2237}"/>
              </a:ext>
            </a:extLst>
          </p:cNvPr>
          <p:cNvSpPr txBox="1"/>
          <p:nvPr/>
        </p:nvSpPr>
        <p:spPr>
          <a:xfrm>
            <a:off x="430090" y="6128245"/>
            <a:ext cx="52056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dirty="0">
                <a:solidFill>
                  <a:schemeClr val="bg1"/>
                </a:solidFill>
              </a:rPr>
              <a:t>03</a:t>
            </a:r>
          </a:p>
        </p:txBody>
      </p:sp>
      <p:grpSp>
        <p:nvGrpSpPr>
          <p:cNvPr id="2" name="Grupa 1">
            <a:extLst>
              <a:ext uri="{FF2B5EF4-FFF2-40B4-BE49-F238E27FC236}">
                <a16:creationId xmlns:a16="http://schemas.microsoft.com/office/drawing/2014/main" id="{41F586F7-037A-A742-9637-3AAA8F59FDD0}"/>
              </a:ext>
            </a:extLst>
          </p:cNvPr>
          <p:cNvGrpSpPr/>
          <p:nvPr/>
        </p:nvGrpSpPr>
        <p:grpSpPr>
          <a:xfrm>
            <a:off x="1010729" y="1252784"/>
            <a:ext cx="10198004" cy="3800881"/>
            <a:chOff x="1009462" y="1009102"/>
            <a:chExt cx="10198004" cy="3800881"/>
          </a:xfrm>
        </p:grpSpPr>
        <p:sp>
          <p:nvSpPr>
            <p:cNvPr id="10" name="pole tekstowe 9">
              <a:extLst>
                <a:ext uri="{FF2B5EF4-FFF2-40B4-BE49-F238E27FC236}">
                  <a16:creationId xmlns:a16="http://schemas.microsoft.com/office/drawing/2014/main" id="{5D3A8089-1B7D-3E4E-94CC-79B9ADA6F8EC}"/>
                </a:ext>
              </a:extLst>
            </p:cNvPr>
            <p:cNvSpPr txBox="1"/>
            <p:nvPr/>
          </p:nvSpPr>
          <p:spPr>
            <a:xfrm>
              <a:off x="1009462" y="1009102"/>
              <a:ext cx="5543549" cy="19851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l-PL" sz="4100" b="1" dirty="0" err="1">
                  <a:solidFill>
                    <a:srgbClr val="263779"/>
                  </a:solidFill>
                  <a:latin typeface="Lato Black" panose="020F0502020204030203" pitchFamily="34" charset="0"/>
                  <a:ea typeface="Lato Black" panose="020F0502020204030203" pitchFamily="34" charset="0"/>
                  <a:cs typeface="Lato Black" panose="020F0502020204030203" pitchFamily="34" charset="0"/>
                </a:rPr>
                <a:t>Lorem</a:t>
              </a:r>
              <a:r>
                <a:rPr lang="pl-PL" sz="4100" b="1" dirty="0">
                  <a:solidFill>
                    <a:srgbClr val="263779"/>
                  </a:solidFill>
                  <a:latin typeface="Lato Black" panose="020F0502020204030203" pitchFamily="34" charset="0"/>
                  <a:ea typeface="Lato Black" panose="020F0502020204030203" pitchFamily="34" charset="0"/>
                  <a:cs typeface="Lato Black" panose="020F0502020204030203" pitchFamily="34" charset="0"/>
                </a:rPr>
                <a:t> </a:t>
              </a:r>
              <a:r>
                <a:rPr lang="pl-PL" sz="4100" b="1" dirty="0" err="1">
                  <a:solidFill>
                    <a:srgbClr val="263779"/>
                  </a:solidFill>
                  <a:latin typeface="Lato Black" panose="020F0502020204030203" pitchFamily="34" charset="0"/>
                  <a:ea typeface="Lato Black" panose="020F0502020204030203" pitchFamily="34" charset="0"/>
                  <a:cs typeface="Lato Black" panose="020F0502020204030203" pitchFamily="34" charset="0"/>
                </a:rPr>
                <a:t>ipsum</a:t>
              </a:r>
              <a:r>
                <a:rPr lang="pl-PL" sz="4100" b="1" dirty="0">
                  <a:solidFill>
                    <a:srgbClr val="263779"/>
                  </a:solidFill>
                  <a:latin typeface="Lato Black" panose="020F0502020204030203" pitchFamily="34" charset="0"/>
                  <a:ea typeface="Lato Black" panose="020F0502020204030203" pitchFamily="34" charset="0"/>
                  <a:cs typeface="Lato Black" panose="020F0502020204030203" pitchFamily="34" charset="0"/>
                </a:rPr>
                <a:t> </a:t>
              </a:r>
              <a:r>
                <a:rPr lang="pl-PL" sz="4100" b="1" dirty="0" err="1">
                  <a:solidFill>
                    <a:srgbClr val="263779"/>
                  </a:solidFill>
                  <a:latin typeface="Lato Black" panose="020F0502020204030203" pitchFamily="34" charset="0"/>
                  <a:ea typeface="Lato Black" panose="020F0502020204030203" pitchFamily="34" charset="0"/>
                  <a:cs typeface="Lato Black" panose="020F0502020204030203" pitchFamily="34" charset="0"/>
                </a:rPr>
                <a:t>dolor</a:t>
              </a:r>
              <a:r>
                <a:rPr lang="pl-PL" sz="4100" b="1" dirty="0">
                  <a:solidFill>
                    <a:srgbClr val="263779"/>
                  </a:solidFill>
                  <a:latin typeface="Lato Black" panose="020F0502020204030203" pitchFamily="34" charset="0"/>
                  <a:ea typeface="Lato Black" panose="020F0502020204030203" pitchFamily="34" charset="0"/>
                  <a:cs typeface="Lato Black" panose="020F0502020204030203" pitchFamily="34" charset="0"/>
                </a:rPr>
                <a:t> sit </a:t>
              </a:r>
              <a:r>
                <a:rPr lang="pl-PL" sz="4100" b="1" dirty="0" err="1">
                  <a:solidFill>
                    <a:srgbClr val="263779"/>
                  </a:solidFill>
                  <a:latin typeface="Lato Black" panose="020F0502020204030203" pitchFamily="34" charset="0"/>
                  <a:ea typeface="Lato Black" panose="020F0502020204030203" pitchFamily="34" charset="0"/>
                  <a:cs typeface="Lato Black" panose="020F0502020204030203" pitchFamily="34" charset="0"/>
                </a:rPr>
                <a:t>amet</a:t>
              </a:r>
              <a:r>
                <a:rPr lang="pl-PL" sz="4100" b="1" dirty="0">
                  <a:solidFill>
                    <a:srgbClr val="263779"/>
                  </a:solidFill>
                  <a:latin typeface="Lato Black" panose="020F0502020204030203" pitchFamily="34" charset="0"/>
                  <a:ea typeface="Lato Black" panose="020F0502020204030203" pitchFamily="34" charset="0"/>
                  <a:cs typeface="Lato Black" panose="020F0502020204030203" pitchFamily="34" charset="0"/>
                </a:rPr>
                <a:t>, </a:t>
              </a:r>
              <a:r>
                <a:rPr lang="pl-PL" sz="4100" b="1" dirty="0" err="1">
                  <a:solidFill>
                    <a:srgbClr val="263779"/>
                  </a:solidFill>
                  <a:latin typeface="Lato Black" panose="020F0502020204030203" pitchFamily="34" charset="0"/>
                  <a:ea typeface="Lato Black" panose="020F0502020204030203" pitchFamily="34" charset="0"/>
                  <a:cs typeface="Lato Black" panose="020F0502020204030203" pitchFamily="34" charset="0"/>
                </a:rPr>
                <a:t>consectetur</a:t>
              </a:r>
              <a:r>
                <a:rPr lang="pl-PL" sz="4100" b="1" dirty="0">
                  <a:solidFill>
                    <a:srgbClr val="263779"/>
                  </a:solidFill>
                  <a:latin typeface="Lato Black" panose="020F0502020204030203" pitchFamily="34" charset="0"/>
                  <a:ea typeface="Lato Black" panose="020F0502020204030203" pitchFamily="34" charset="0"/>
                  <a:cs typeface="Lato Black" panose="020F0502020204030203" pitchFamily="34" charset="0"/>
                </a:rPr>
                <a:t> </a:t>
              </a:r>
              <a:r>
                <a:rPr lang="pl-PL" sz="4100" b="1" dirty="0" err="1">
                  <a:solidFill>
                    <a:srgbClr val="263779"/>
                  </a:solidFill>
                  <a:latin typeface="Lato Black" panose="020F0502020204030203" pitchFamily="34" charset="0"/>
                  <a:ea typeface="Lato Black" panose="020F0502020204030203" pitchFamily="34" charset="0"/>
                  <a:cs typeface="Lato Black" panose="020F0502020204030203" pitchFamily="34" charset="0"/>
                </a:rPr>
                <a:t>adipiscing</a:t>
              </a:r>
              <a:r>
                <a:rPr lang="pl-PL" sz="4100" b="1" dirty="0">
                  <a:solidFill>
                    <a:srgbClr val="263779"/>
                  </a:solidFill>
                  <a:latin typeface="Lato Black" panose="020F0502020204030203" pitchFamily="34" charset="0"/>
                  <a:ea typeface="Lato Black" panose="020F0502020204030203" pitchFamily="34" charset="0"/>
                  <a:cs typeface="Lato Black" panose="020F0502020204030203" pitchFamily="34" charset="0"/>
                </a:rPr>
                <a:t> elit</a:t>
              </a:r>
            </a:p>
          </p:txBody>
        </p:sp>
        <p:sp>
          <p:nvSpPr>
            <p:cNvPr id="17" name="pole tekstowe 16">
              <a:extLst>
                <a:ext uri="{FF2B5EF4-FFF2-40B4-BE49-F238E27FC236}">
                  <a16:creationId xmlns:a16="http://schemas.microsoft.com/office/drawing/2014/main" id="{021924C2-E91A-C44D-A899-DE079754372F}"/>
                </a:ext>
              </a:extLst>
            </p:cNvPr>
            <p:cNvSpPr txBox="1"/>
            <p:nvPr/>
          </p:nvSpPr>
          <p:spPr>
            <a:xfrm>
              <a:off x="1009462" y="3511551"/>
              <a:ext cx="10198004" cy="12984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>
                <a:lnSpc>
                  <a:spcPts val="1860"/>
                </a:lnSpc>
              </a:pPr>
              <a:r>
                <a:rPr lang="pl-PL" sz="1500">
                  <a:solidFill>
                    <a:srgbClr val="263779"/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Totam</a:t>
              </a:r>
              <a:r>
                <a:rPr lang="pl-PL" sz="1500" dirty="0">
                  <a:solidFill>
                    <a:srgbClr val="263779"/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 rem </a:t>
              </a:r>
              <a:r>
                <a:rPr lang="pl-PL" sz="1500" dirty="0" err="1">
                  <a:solidFill>
                    <a:srgbClr val="263779"/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aperiam</a:t>
              </a:r>
              <a:r>
                <a:rPr lang="pl-PL" sz="1500" dirty="0">
                  <a:solidFill>
                    <a:srgbClr val="263779"/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, </a:t>
              </a:r>
              <a:r>
                <a:rPr lang="pl-PL" sz="1500" dirty="0" err="1">
                  <a:solidFill>
                    <a:srgbClr val="263779"/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eaque</a:t>
              </a:r>
              <a:r>
                <a:rPr lang="pl-PL" sz="1500" dirty="0">
                  <a:solidFill>
                    <a:srgbClr val="263779"/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 </a:t>
              </a:r>
              <a:r>
                <a:rPr lang="pl-PL" sz="1500" dirty="0" err="1">
                  <a:solidFill>
                    <a:srgbClr val="263779"/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ipsa</a:t>
              </a:r>
              <a:r>
                <a:rPr lang="pl-PL" sz="1500" dirty="0">
                  <a:solidFill>
                    <a:srgbClr val="263779"/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 </a:t>
              </a:r>
              <a:r>
                <a:rPr lang="pl-PL" sz="1500" dirty="0" err="1">
                  <a:solidFill>
                    <a:srgbClr val="263779"/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quae</a:t>
              </a:r>
              <a:r>
                <a:rPr lang="pl-PL" sz="1500" dirty="0">
                  <a:solidFill>
                    <a:srgbClr val="263779"/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 ab illo </a:t>
              </a:r>
              <a:r>
                <a:rPr lang="pl-PL" sz="1500" dirty="0" err="1">
                  <a:solidFill>
                    <a:srgbClr val="263779"/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inventore</a:t>
              </a:r>
              <a:r>
                <a:rPr lang="pl-PL" sz="1500" dirty="0">
                  <a:solidFill>
                    <a:srgbClr val="263779"/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 </a:t>
              </a:r>
              <a:r>
                <a:rPr lang="pl-PL" sz="1500" dirty="0" err="1">
                  <a:solidFill>
                    <a:srgbClr val="263779"/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veritatis</a:t>
              </a:r>
              <a:r>
                <a:rPr lang="pl-PL" sz="1500" dirty="0">
                  <a:solidFill>
                    <a:srgbClr val="263779"/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 et quasi </a:t>
              </a:r>
              <a:r>
                <a:rPr lang="pl-PL" sz="1500" dirty="0" err="1">
                  <a:solidFill>
                    <a:srgbClr val="263779"/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architecto</a:t>
              </a:r>
              <a:r>
                <a:rPr lang="pl-PL" sz="1500" dirty="0">
                  <a:solidFill>
                    <a:srgbClr val="263779"/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 </a:t>
              </a:r>
              <a:r>
                <a:rPr lang="pl-PL" sz="1500" dirty="0" err="1">
                  <a:solidFill>
                    <a:srgbClr val="263779"/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beatae</a:t>
              </a:r>
              <a:r>
                <a:rPr lang="pl-PL" sz="1500" dirty="0">
                  <a:solidFill>
                    <a:srgbClr val="263779"/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 vitae dicta </a:t>
              </a:r>
              <a:r>
                <a:rPr lang="pl-PL" sz="1500" dirty="0" err="1">
                  <a:solidFill>
                    <a:srgbClr val="263779"/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sunt</a:t>
              </a:r>
              <a:r>
                <a:rPr lang="pl-PL" sz="1500" dirty="0">
                  <a:solidFill>
                    <a:srgbClr val="263779"/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 </a:t>
              </a:r>
              <a:r>
                <a:rPr lang="pl-PL" sz="1500" dirty="0" err="1">
                  <a:solidFill>
                    <a:srgbClr val="263779"/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explicabo</a:t>
              </a:r>
              <a:r>
                <a:rPr lang="pl-PL" sz="1500" dirty="0">
                  <a:solidFill>
                    <a:srgbClr val="263779"/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. </a:t>
              </a:r>
              <a:r>
                <a:rPr lang="pl-PL" sz="1500" dirty="0" err="1">
                  <a:solidFill>
                    <a:srgbClr val="263779"/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Nemo</a:t>
              </a:r>
              <a:r>
                <a:rPr lang="pl-PL" sz="1500" dirty="0">
                  <a:solidFill>
                    <a:srgbClr val="263779"/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 </a:t>
              </a:r>
              <a:r>
                <a:rPr lang="pl-PL" sz="1500" dirty="0" err="1">
                  <a:solidFill>
                    <a:srgbClr val="263779"/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enim</a:t>
              </a:r>
              <a:r>
                <a:rPr lang="pl-PL" sz="1500" dirty="0">
                  <a:solidFill>
                    <a:srgbClr val="263779"/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 </a:t>
              </a:r>
              <a:r>
                <a:rPr lang="pl-PL" sz="1500" dirty="0" err="1">
                  <a:solidFill>
                    <a:srgbClr val="263779"/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ipsam</a:t>
              </a:r>
              <a:r>
                <a:rPr lang="pl-PL" sz="1500" dirty="0">
                  <a:solidFill>
                    <a:srgbClr val="263779"/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 </a:t>
              </a:r>
              <a:r>
                <a:rPr lang="pl-PL" sz="1500" dirty="0" err="1">
                  <a:solidFill>
                    <a:srgbClr val="263779"/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voluptatem</a:t>
              </a:r>
              <a:r>
                <a:rPr lang="pl-PL" sz="1500" dirty="0">
                  <a:solidFill>
                    <a:srgbClr val="263779"/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 </a:t>
              </a:r>
              <a:r>
                <a:rPr lang="pl-PL" sz="1500" dirty="0" err="1">
                  <a:solidFill>
                    <a:srgbClr val="263779"/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quia</a:t>
              </a:r>
              <a:r>
                <a:rPr lang="pl-PL" sz="1500" dirty="0">
                  <a:solidFill>
                    <a:srgbClr val="263779"/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 </a:t>
              </a:r>
              <a:r>
                <a:rPr lang="pl-PL" sz="1500" dirty="0" err="1">
                  <a:solidFill>
                    <a:srgbClr val="263779"/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voluptas</a:t>
              </a:r>
              <a:r>
                <a:rPr lang="pl-PL" sz="1500" dirty="0">
                  <a:solidFill>
                    <a:srgbClr val="263779"/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 sit </a:t>
              </a:r>
              <a:r>
                <a:rPr lang="pl-PL" sz="1500" dirty="0" err="1">
                  <a:solidFill>
                    <a:srgbClr val="263779"/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aspernatur</a:t>
              </a:r>
              <a:r>
                <a:rPr lang="pl-PL" sz="1500" dirty="0">
                  <a:solidFill>
                    <a:srgbClr val="263779"/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 aut </a:t>
              </a:r>
              <a:r>
                <a:rPr lang="pl-PL" sz="1500" dirty="0" err="1">
                  <a:solidFill>
                    <a:srgbClr val="263779"/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odit</a:t>
              </a:r>
              <a:r>
                <a:rPr lang="pl-PL" sz="1500" dirty="0">
                  <a:solidFill>
                    <a:srgbClr val="263779"/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 aut </a:t>
              </a:r>
              <a:r>
                <a:rPr lang="pl-PL" sz="1500" dirty="0" err="1">
                  <a:solidFill>
                    <a:srgbClr val="263779"/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fugit</a:t>
              </a:r>
              <a:r>
                <a:rPr lang="pl-PL" sz="1500" dirty="0">
                  <a:solidFill>
                    <a:srgbClr val="263779"/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, </a:t>
              </a:r>
              <a:r>
                <a:rPr lang="pl-PL" sz="1500" dirty="0" err="1">
                  <a:solidFill>
                    <a:srgbClr val="263779"/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sed</a:t>
              </a:r>
              <a:r>
                <a:rPr lang="pl-PL" sz="1500" dirty="0">
                  <a:solidFill>
                    <a:srgbClr val="263779"/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 </a:t>
              </a:r>
              <a:r>
                <a:rPr lang="pl-PL" sz="1500" dirty="0" err="1">
                  <a:solidFill>
                    <a:srgbClr val="263779"/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quia</a:t>
              </a:r>
              <a:r>
                <a:rPr lang="pl-PL" sz="1500" dirty="0">
                  <a:solidFill>
                    <a:srgbClr val="263779"/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 </a:t>
              </a:r>
              <a:r>
                <a:rPr lang="pl-PL" sz="1500" dirty="0" err="1">
                  <a:solidFill>
                    <a:srgbClr val="263779"/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consequuntur</a:t>
              </a:r>
              <a:r>
                <a:rPr lang="pl-PL" sz="1500" dirty="0">
                  <a:solidFill>
                    <a:srgbClr val="263779"/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 </a:t>
              </a:r>
              <a:r>
                <a:rPr lang="pl-PL" sz="1500" dirty="0" err="1">
                  <a:solidFill>
                    <a:srgbClr val="263779"/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magni</a:t>
              </a:r>
              <a:r>
                <a:rPr lang="pl-PL" sz="1500" dirty="0">
                  <a:solidFill>
                    <a:srgbClr val="263779"/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 </a:t>
              </a:r>
              <a:r>
                <a:rPr lang="pl-PL" sz="1500" dirty="0" err="1">
                  <a:solidFill>
                    <a:srgbClr val="263779"/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dolores</a:t>
              </a:r>
              <a:r>
                <a:rPr lang="pl-PL" sz="1500" dirty="0">
                  <a:solidFill>
                    <a:srgbClr val="263779"/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 </a:t>
              </a:r>
              <a:r>
                <a:rPr lang="pl-PL" sz="1500" dirty="0" err="1">
                  <a:solidFill>
                    <a:srgbClr val="263779"/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eos</a:t>
              </a:r>
              <a:r>
                <a:rPr lang="pl-PL" sz="1500" dirty="0">
                  <a:solidFill>
                    <a:srgbClr val="263779"/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 qui </a:t>
              </a:r>
              <a:r>
                <a:rPr lang="pl-PL" sz="1500" dirty="0" err="1">
                  <a:solidFill>
                    <a:srgbClr val="263779"/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ratione</a:t>
              </a:r>
              <a:r>
                <a:rPr lang="pl-PL" sz="1500" dirty="0">
                  <a:solidFill>
                    <a:srgbClr val="263779"/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 </a:t>
              </a:r>
              <a:r>
                <a:rPr lang="pl-PL" sz="1500" dirty="0" err="1">
                  <a:solidFill>
                    <a:srgbClr val="263779"/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voluptatem</a:t>
              </a:r>
              <a:r>
                <a:rPr lang="pl-PL" sz="1500" dirty="0">
                  <a:solidFill>
                    <a:srgbClr val="263779"/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 </a:t>
              </a:r>
              <a:r>
                <a:rPr lang="pl-PL" sz="1500" dirty="0" err="1">
                  <a:solidFill>
                    <a:srgbClr val="263779"/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sequi</a:t>
              </a:r>
              <a:r>
                <a:rPr lang="pl-PL" sz="1500" dirty="0">
                  <a:solidFill>
                    <a:srgbClr val="263779"/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 </a:t>
              </a:r>
              <a:r>
                <a:rPr lang="pl-PL" sz="1500" dirty="0" err="1">
                  <a:solidFill>
                    <a:srgbClr val="263779"/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nesciunt</a:t>
              </a:r>
              <a:r>
                <a:rPr lang="pl-PL" sz="1500" dirty="0">
                  <a:solidFill>
                    <a:srgbClr val="263779"/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. </a:t>
              </a:r>
              <a:r>
                <a:rPr lang="pl-PL" sz="1500" dirty="0" err="1">
                  <a:solidFill>
                    <a:srgbClr val="263779"/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Neque</a:t>
              </a:r>
              <a:r>
                <a:rPr lang="pl-PL" sz="1500" dirty="0">
                  <a:solidFill>
                    <a:srgbClr val="263779"/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 </a:t>
              </a:r>
              <a:r>
                <a:rPr lang="pl-PL" sz="1500" dirty="0" err="1">
                  <a:solidFill>
                    <a:srgbClr val="263779"/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porro</a:t>
              </a:r>
              <a:r>
                <a:rPr lang="pl-PL" sz="1500" dirty="0">
                  <a:solidFill>
                    <a:srgbClr val="263779"/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 </a:t>
              </a:r>
              <a:r>
                <a:rPr lang="pl-PL" sz="1500" dirty="0" err="1">
                  <a:solidFill>
                    <a:srgbClr val="263779"/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quisquam</a:t>
              </a:r>
              <a:r>
                <a:rPr lang="pl-PL" sz="1500" dirty="0">
                  <a:solidFill>
                    <a:srgbClr val="263779"/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 </a:t>
              </a:r>
              <a:r>
                <a:rPr lang="pl-PL" sz="1500" dirty="0" err="1">
                  <a:solidFill>
                    <a:srgbClr val="263779"/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est</a:t>
              </a:r>
              <a:r>
                <a:rPr lang="pl-PL" sz="1500" dirty="0">
                  <a:solidFill>
                    <a:srgbClr val="263779"/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, qui </a:t>
              </a:r>
              <a:r>
                <a:rPr lang="pl-PL" sz="1500" dirty="0" err="1">
                  <a:solidFill>
                    <a:srgbClr val="263779"/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dolorem</a:t>
              </a:r>
              <a:r>
                <a:rPr lang="pl-PL" sz="1500" dirty="0">
                  <a:solidFill>
                    <a:srgbClr val="263779"/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 </a:t>
              </a:r>
              <a:r>
                <a:rPr lang="pl-PL" sz="1500" dirty="0" err="1">
                  <a:solidFill>
                    <a:srgbClr val="263779"/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ipsum</a:t>
              </a:r>
              <a:r>
                <a:rPr lang="pl-PL" sz="1500" dirty="0">
                  <a:solidFill>
                    <a:srgbClr val="263779"/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 </a:t>
              </a:r>
              <a:r>
                <a:rPr lang="pl-PL" sz="1500" dirty="0" err="1">
                  <a:solidFill>
                    <a:srgbClr val="263779"/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quia</a:t>
              </a:r>
              <a:r>
                <a:rPr lang="pl-PL" sz="1500" dirty="0">
                  <a:solidFill>
                    <a:srgbClr val="263779"/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 </a:t>
              </a:r>
              <a:r>
                <a:rPr lang="pl-PL" sz="1500" dirty="0" err="1">
                  <a:solidFill>
                    <a:srgbClr val="263779"/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dolor</a:t>
              </a:r>
              <a:r>
                <a:rPr lang="pl-PL" sz="1500" dirty="0">
                  <a:solidFill>
                    <a:srgbClr val="263779"/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 sit </a:t>
              </a:r>
              <a:r>
                <a:rPr lang="pl-PL" sz="1500" dirty="0" err="1">
                  <a:solidFill>
                    <a:srgbClr val="263779"/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amet</a:t>
              </a:r>
              <a:r>
                <a:rPr lang="pl-PL" sz="1500" dirty="0">
                  <a:solidFill>
                    <a:srgbClr val="263779"/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, </a:t>
              </a:r>
              <a:r>
                <a:rPr lang="pl-PL" sz="1500" dirty="0" err="1">
                  <a:solidFill>
                    <a:srgbClr val="263779"/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consectetur</a:t>
              </a:r>
              <a:r>
                <a:rPr lang="pl-PL" sz="1500" dirty="0">
                  <a:solidFill>
                    <a:srgbClr val="263779"/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, </a:t>
              </a:r>
              <a:r>
                <a:rPr lang="pl-PL" sz="1500" dirty="0" err="1">
                  <a:solidFill>
                    <a:srgbClr val="263779"/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adipisci</a:t>
              </a:r>
              <a:r>
                <a:rPr lang="pl-PL" sz="1500" dirty="0">
                  <a:solidFill>
                    <a:srgbClr val="263779"/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 </a:t>
              </a:r>
              <a:r>
                <a:rPr lang="pl-PL" sz="1500" dirty="0" err="1">
                  <a:solidFill>
                    <a:srgbClr val="263779"/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velit</a:t>
              </a:r>
              <a:r>
                <a:rPr lang="pl-PL" sz="1500" dirty="0">
                  <a:solidFill>
                    <a:srgbClr val="263779"/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, </a:t>
              </a:r>
              <a:r>
                <a:rPr lang="pl-PL" sz="1500" dirty="0" err="1">
                  <a:solidFill>
                    <a:srgbClr val="263779"/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sed</a:t>
              </a:r>
              <a:r>
                <a:rPr lang="pl-PL" sz="1500" dirty="0">
                  <a:solidFill>
                    <a:srgbClr val="263779"/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 </a:t>
              </a:r>
              <a:r>
                <a:rPr lang="pl-PL" sz="1500" dirty="0" err="1">
                  <a:solidFill>
                    <a:srgbClr val="263779"/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quia</a:t>
              </a:r>
              <a:r>
                <a:rPr lang="pl-PL" sz="1500" dirty="0">
                  <a:solidFill>
                    <a:srgbClr val="263779"/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 non </a:t>
              </a:r>
              <a:r>
                <a:rPr lang="pl-PL" sz="1500" dirty="0" err="1">
                  <a:solidFill>
                    <a:srgbClr val="263779"/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numquam</a:t>
              </a:r>
              <a:r>
                <a:rPr lang="pl-PL" sz="1500" dirty="0">
                  <a:solidFill>
                    <a:srgbClr val="263779"/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 </a:t>
              </a:r>
              <a:r>
                <a:rPr lang="pl-PL" sz="1500" dirty="0" err="1">
                  <a:solidFill>
                    <a:srgbClr val="263779"/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eius</a:t>
              </a:r>
              <a:r>
                <a:rPr lang="pl-PL" sz="1500" dirty="0">
                  <a:solidFill>
                    <a:srgbClr val="263779"/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 </a:t>
              </a:r>
              <a:r>
                <a:rPr lang="pl-PL" sz="1500" dirty="0" err="1">
                  <a:solidFill>
                    <a:srgbClr val="263779"/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modi</a:t>
              </a:r>
              <a:r>
                <a:rPr lang="pl-PL" sz="1500" dirty="0">
                  <a:solidFill>
                    <a:srgbClr val="263779"/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 </a:t>
              </a:r>
              <a:r>
                <a:rPr lang="pl-PL" sz="1500" dirty="0" err="1">
                  <a:solidFill>
                    <a:srgbClr val="263779"/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tempora</a:t>
              </a:r>
              <a:r>
                <a:rPr lang="pl-PL" sz="1500" dirty="0">
                  <a:solidFill>
                    <a:srgbClr val="263779"/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 </a:t>
              </a:r>
              <a:r>
                <a:rPr lang="pl-PL" sz="1500" dirty="0" err="1">
                  <a:solidFill>
                    <a:srgbClr val="263779"/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incidunt</a:t>
              </a:r>
              <a:r>
                <a:rPr lang="pl-PL" sz="1500" dirty="0">
                  <a:solidFill>
                    <a:srgbClr val="263779"/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 </a:t>
              </a:r>
              <a:r>
                <a:rPr lang="pl-PL" sz="1500" dirty="0" err="1">
                  <a:solidFill>
                    <a:srgbClr val="263779"/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ut</a:t>
              </a:r>
              <a:r>
                <a:rPr lang="pl-PL" sz="1500" dirty="0">
                  <a:solidFill>
                    <a:srgbClr val="263779"/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 </a:t>
              </a:r>
              <a:r>
                <a:rPr lang="pl-PL" sz="1500" dirty="0" err="1">
                  <a:solidFill>
                    <a:srgbClr val="263779"/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labore</a:t>
              </a:r>
              <a:r>
                <a:rPr lang="pl-PL" sz="1500" dirty="0">
                  <a:solidFill>
                    <a:srgbClr val="263779"/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 et </a:t>
              </a:r>
              <a:r>
                <a:rPr lang="pl-PL" sz="1500" dirty="0" err="1">
                  <a:solidFill>
                    <a:srgbClr val="263779"/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dolore</a:t>
              </a:r>
              <a:r>
                <a:rPr lang="pl-PL" sz="1500" dirty="0">
                  <a:solidFill>
                    <a:srgbClr val="263779"/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 </a:t>
              </a:r>
              <a:r>
                <a:rPr lang="pl-PL" sz="1500" dirty="0" err="1">
                  <a:solidFill>
                    <a:srgbClr val="263779"/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magnam</a:t>
              </a:r>
              <a:r>
                <a:rPr lang="pl-PL" sz="1500" dirty="0">
                  <a:solidFill>
                    <a:srgbClr val="263779"/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 </a:t>
              </a:r>
              <a:r>
                <a:rPr lang="pl-PL" sz="1500" dirty="0" err="1">
                  <a:solidFill>
                    <a:srgbClr val="263779"/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aliquam</a:t>
              </a:r>
              <a:r>
                <a:rPr lang="pl-PL" sz="1500" dirty="0">
                  <a:solidFill>
                    <a:srgbClr val="263779"/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 </a:t>
              </a:r>
              <a:r>
                <a:rPr lang="pl-PL" sz="1500" dirty="0" err="1">
                  <a:solidFill>
                    <a:srgbClr val="263779"/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quaerat</a:t>
              </a:r>
              <a:r>
                <a:rPr lang="pl-PL" sz="1500" dirty="0">
                  <a:solidFill>
                    <a:srgbClr val="263779"/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 </a:t>
              </a:r>
              <a:r>
                <a:rPr lang="pl-PL" sz="1500" dirty="0" err="1">
                  <a:solidFill>
                    <a:srgbClr val="263779"/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voluptatem</a:t>
              </a:r>
              <a:r>
                <a:rPr lang="pl-PL" sz="1500" dirty="0">
                  <a:solidFill>
                    <a:srgbClr val="263779"/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.</a:t>
              </a:r>
              <a:endParaRPr lang="pl-PL" dirty="0">
                <a:solidFill>
                  <a:srgbClr val="263779"/>
                </a:solidFill>
              </a:endParaRPr>
            </a:p>
          </p:txBody>
        </p:sp>
      </p:grpSp>
      <p:grpSp>
        <p:nvGrpSpPr>
          <p:cNvPr id="15" name="Grupa 14">
            <a:extLst>
              <a:ext uri="{FF2B5EF4-FFF2-40B4-BE49-F238E27FC236}">
                <a16:creationId xmlns:a16="http://schemas.microsoft.com/office/drawing/2014/main" id="{67F972B8-A010-8848-A004-750EF5A0CC87}"/>
              </a:ext>
            </a:extLst>
          </p:cNvPr>
          <p:cNvGrpSpPr/>
          <p:nvPr/>
        </p:nvGrpSpPr>
        <p:grpSpPr>
          <a:xfrm>
            <a:off x="218546" y="6081867"/>
            <a:ext cx="790916" cy="776133"/>
            <a:chOff x="11084833" y="0"/>
            <a:chExt cx="790916" cy="776133"/>
          </a:xfrm>
        </p:grpSpPr>
        <p:sp>
          <p:nvSpPr>
            <p:cNvPr id="16" name="Prostokąt 15">
              <a:extLst>
                <a:ext uri="{FF2B5EF4-FFF2-40B4-BE49-F238E27FC236}">
                  <a16:creationId xmlns:a16="http://schemas.microsoft.com/office/drawing/2014/main" id="{42A92E1D-1D00-D046-B593-D97D4EE75EC8}"/>
                </a:ext>
              </a:extLst>
            </p:cNvPr>
            <p:cNvSpPr/>
            <p:nvPr/>
          </p:nvSpPr>
          <p:spPr>
            <a:xfrm>
              <a:off x="11084833" y="0"/>
              <a:ext cx="790916" cy="776133"/>
            </a:xfrm>
            <a:prstGeom prst="rect">
              <a:avLst/>
            </a:prstGeom>
            <a:solidFill>
              <a:srgbClr val="C0142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8" name="pole tekstowe 17">
              <a:extLst>
                <a:ext uri="{FF2B5EF4-FFF2-40B4-BE49-F238E27FC236}">
                  <a16:creationId xmlns:a16="http://schemas.microsoft.com/office/drawing/2014/main" id="{9A6B33CA-8DE2-2D4B-9289-E71CFB3E25C8}"/>
                </a:ext>
              </a:extLst>
            </p:cNvPr>
            <p:cNvSpPr txBox="1"/>
            <p:nvPr/>
          </p:nvSpPr>
          <p:spPr>
            <a:xfrm>
              <a:off x="11252378" y="157233"/>
              <a:ext cx="52056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l-PL" sz="2400" dirty="0">
                  <a:solidFill>
                    <a:schemeClr val="bg1"/>
                  </a:solidFill>
                </a:rPr>
                <a:t>03</a:t>
              </a:r>
            </a:p>
          </p:txBody>
        </p:sp>
      </p:grpSp>
      <p:pic>
        <p:nvPicPr>
          <p:cNvPr id="6" name="Obraz 5" descr="Obraz zawierający budynek, niebo, zewnętrzne, miasto&#10;&#10;Opis wygenerowany automatycznie">
            <a:extLst>
              <a:ext uri="{FF2B5EF4-FFF2-40B4-BE49-F238E27FC236}">
                <a16:creationId xmlns:a16="http://schemas.microsoft.com/office/drawing/2014/main" id="{094386CF-EB90-8C4A-A7DD-84B1C4EE4C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39966" y="7819"/>
            <a:ext cx="4052033" cy="24705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6108863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766</TotalTime>
  <Words>193</Words>
  <Application>Microsoft Macintosh PowerPoint</Application>
  <PresentationFormat>Panoramiczny</PresentationFormat>
  <Paragraphs>13</Paragraphs>
  <Slides>3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5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3</vt:i4>
      </vt:variant>
    </vt:vector>
  </HeadingPairs>
  <TitlesOfParts>
    <vt:vector size="9" baseType="lpstr">
      <vt:lpstr>Arial</vt:lpstr>
      <vt:lpstr>Calibri</vt:lpstr>
      <vt:lpstr>Calibri Light</vt:lpstr>
      <vt:lpstr>Lato</vt:lpstr>
      <vt:lpstr>Lato Black</vt:lpstr>
      <vt:lpstr>Motyw pakietu Office</vt:lpstr>
      <vt:lpstr>Prezentacja programu PowerPoint</vt:lpstr>
      <vt:lpstr>Prezentacja programu PowerPoint</vt:lpstr>
      <vt:lpstr>Prezentacja programu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Natalia Szczesniak</dc:creator>
  <cp:lastModifiedBy>Natalia Szczesniak</cp:lastModifiedBy>
  <cp:revision>22</cp:revision>
  <dcterms:created xsi:type="dcterms:W3CDTF">2022-04-01T12:42:11Z</dcterms:created>
  <dcterms:modified xsi:type="dcterms:W3CDTF">2022-07-06T09:17:33Z</dcterms:modified>
</cp:coreProperties>
</file>